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505"/>
  </p:notesMasterIdLst>
  <p:sldIdLst>
    <p:sldId id="673" r:id="rId2"/>
    <p:sldId id="486" r:id="rId3"/>
    <p:sldId id="682" r:id="rId4"/>
    <p:sldId id="713" r:id="rId5"/>
    <p:sldId id="714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388" r:id="rId14"/>
    <p:sldId id="389" r:id="rId15"/>
    <p:sldId id="390" r:id="rId16"/>
    <p:sldId id="586" r:id="rId17"/>
    <p:sldId id="591" r:id="rId18"/>
    <p:sldId id="592" r:id="rId19"/>
    <p:sldId id="683" r:id="rId20"/>
    <p:sldId id="684" r:id="rId21"/>
    <p:sldId id="651" r:id="rId22"/>
    <p:sldId id="652" r:id="rId23"/>
    <p:sldId id="653" r:id="rId24"/>
    <p:sldId id="654" r:id="rId25"/>
    <p:sldId id="658" r:id="rId26"/>
    <p:sldId id="655" r:id="rId27"/>
    <p:sldId id="656" r:id="rId28"/>
    <p:sldId id="657" r:id="rId29"/>
    <p:sldId id="685" r:id="rId30"/>
    <p:sldId id="659" r:id="rId31"/>
    <p:sldId id="585" r:id="rId32"/>
    <p:sldId id="587" r:id="rId33"/>
    <p:sldId id="675" r:id="rId34"/>
    <p:sldId id="722" r:id="rId35"/>
    <p:sldId id="631" r:id="rId36"/>
    <p:sldId id="633" r:id="rId37"/>
    <p:sldId id="632" r:id="rId38"/>
    <p:sldId id="686" r:id="rId39"/>
    <p:sldId id="634" r:id="rId40"/>
    <p:sldId id="687" r:id="rId41"/>
    <p:sldId id="688" r:id="rId42"/>
    <p:sldId id="689" r:id="rId43"/>
    <p:sldId id="690" r:id="rId44"/>
    <p:sldId id="640" r:id="rId45"/>
    <p:sldId id="635" r:id="rId46"/>
    <p:sldId id="691" r:id="rId47"/>
    <p:sldId id="692" r:id="rId48"/>
    <p:sldId id="668" r:id="rId49"/>
    <p:sldId id="693" r:id="rId50"/>
    <p:sldId id="670" r:id="rId51"/>
    <p:sldId id="694" r:id="rId52"/>
    <p:sldId id="695" r:id="rId53"/>
    <p:sldId id="696" r:id="rId54"/>
    <p:sldId id="697" r:id="rId55"/>
    <p:sldId id="698" r:id="rId56"/>
    <p:sldId id="638" r:id="rId57"/>
    <p:sldId id="699" r:id="rId58"/>
    <p:sldId id="700" r:id="rId59"/>
    <p:sldId id="641" r:id="rId60"/>
    <p:sldId id="672" r:id="rId61"/>
    <p:sldId id="671" r:id="rId62"/>
    <p:sldId id="701" r:id="rId63"/>
    <p:sldId id="702" r:id="rId64"/>
    <p:sldId id="703" r:id="rId65"/>
    <p:sldId id="704" r:id="rId66"/>
    <p:sldId id="705" r:id="rId67"/>
    <p:sldId id="706" r:id="rId68"/>
    <p:sldId id="707" r:id="rId69"/>
    <p:sldId id="708" r:id="rId70"/>
    <p:sldId id="709" r:id="rId71"/>
    <p:sldId id="710" r:id="rId72"/>
    <p:sldId id="711" r:id="rId73"/>
    <p:sldId id="487" r:id="rId74"/>
    <p:sldId id="723" r:id="rId75"/>
    <p:sldId id="677" r:id="rId76"/>
    <p:sldId id="678" r:id="rId77"/>
    <p:sldId id="679" r:id="rId78"/>
    <p:sldId id="724" r:id="rId79"/>
    <p:sldId id="725" r:id="rId80"/>
    <p:sldId id="726" r:id="rId81"/>
    <p:sldId id="728" r:id="rId82"/>
    <p:sldId id="727" r:id="rId83"/>
    <p:sldId id="729" r:id="rId84"/>
    <p:sldId id="730" r:id="rId85"/>
    <p:sldId id="731" r:id="rId86"/>
    <p:sldId id="732" r:id="rId87"/>
    <p:sldId id="733" r:id="rId88"/>
    <p:sldId id="734" r:id="rId89"/>
    <p:sldId id="735" r:id="rId90"/>
    <p:sldId id="736" r:id="rId91"/>
    <p:sldId id="737" r:id="rId92"/>
    <p:sldId id="738" r:id="rId93"/>
    <p:sldId id="743" r:id="rId94"/>
    <p:sldId id="744" r:id="rId95"/>
    <p:sldId id="739" r:id="rId96"/>
    <p:sldId id="745" r:id="rId97"/>
    <p:sldId id="740" r:id="rId98"/>
    <p:sldId id="741" r:id="rId99"/>
    <p:sldId id="742" r:id="rId100"/>
    <p:sldId id="755" r:id="rId101"/>
    <p:sldId id="746" r:id="rId102"/>
    <p:sldId id="747" r:id="rId103"/>
    <p:sldId id="748" r:id="rId104"/>
    <p:sldId id="749" r:id="rId105"/>
    <p:sldId id="750" r:id="rId106"/>
    <p:sldId id="751" r:id="rId107"/>
    <p:sldId id="752" r:id="rId108"/>
    <p:sldId id="753" r:id="rId109"/>
    <p:sldId id="754" r:id="rId110"/>
    <p:sldId id="756" r:id="rId111"/>
    <p:sldId id="757" r:id="rId112"/>
    <p:sldId id="758" r:id="rId113"/>
    <p:sldId id="759" r:id="rId114"/>
    <p:sldId id="760" r:id="rId115"/>
    <p:sldId id="761" r:id="rId116"/>
    <p:sldId id="762" r:id="rId117"/>
    <p:sldId id="763" r:id="rId118"/>
    <p:sldId id="764" r:id="rId119"/>
    <p:sldId id="765" r:id="rId120"/>
    <p:sldId id="766" r:id="rId121"/>
    <p:sldId id="767" r:id="rId122"/>
    <p:sldId id="768" r:id="rId123"/>
    <p:sldId id="769" r:id="rId124"/>
    <p:sldId id="770" r:id="rId125"/>
    <p:sldId id="771" r:id="rId126"/>
    <p:sldId id="772" r:id="rId127"/>
    <p:sldId id="773" r:id="rId128"/>
    <p:sldId id="774" r:id="rId129"/>
    <p:sldId id="775" r:id="rId130"/>
    <p:sldId id="776" r:id="rId131"/>
    <p:sldId id="777" r:id="rId132"/>
    <p:sldId id="778" r:id="rId133"/>
    <p:sldId id="779" r:id="rId134"/>
    <p:sldId id="780" r:id="rId135"/>
    <p:sldId id="781" r:id="rId136"/>
    <p:sldId id="782" r:id="rId137"/>
    <p:sldId id="783" r:id="rId138"/>
    <p:sldId id="784" r:id="rId139"/>
    <p:sldId id="785" r:id="rId140"/>
    <p:sldId id="787" r:id="rId141"/>
    <p:sldId id="788" r:id="rId142"/>
    <p:sldId id="789" r:id="rId143"/>
    <p:sldId id="790" r:id="rId144"/>
    <p:sldId id="791" r:id="rId145"/>
    <p:sldId id="792" r:id="rId146"/>
    <p:sldId id="793" r:id="rId147"/>
    <p:sldId id="794" r:id="rId148"/>
    <p:sldId id="795" r:id="rId149"/>
    <p:sldId id="796" r:id="rId150"/>
    <p:sldId id="797" r:id="rId151"/>
    <p:sldId id="798" r:id="rId152"/>
    <p:sldId id="799" r:id="rId153"/>
    <p:sldId id="800" r:id="rId154"/>
    <p:sldId id="801" r:id="rId155"/>
    <p:sldId id="802" r:id="rId156"/>
    <p:sldId id="803" r:id="rId157"/>
    <p:sldId id="804" r:id="rId158"/>
    <p:sldId id="805" r:id="rId159"/>
    <p:sldId id="806" r:id="rId160"/>
    <p:sldId id="807" r:id="rId161"/>
    <p:sldId id="808" r:id="rId162"/>
    <p:sldId id="809" r:id="rId163"/>
    <p:sldId id="810" r:id="rId164"/>
    <p:sldId id="488" r:id="rId165"/>
    <p:sldId id="811" r:id="rId166"/>
    <p:sldId id="812" r:id="rId167"/>
    <p:sldId id="813" r:id="rId168"/>
    <p:sldId id="814" r:id="rId169"/>
    <p:sldId id="815" r:id="rId170"/>
    <p:sldId id="816" r:id="rId171"/>
    <p:sldId id="817" r:id="rId172"/>
    <p:sldId id="818" r:id="rId173"/>
    <p:sldId id="819" r:id="rId174"/>
    <p:sldId id="820" r:id="rId175"/>
    <p:sldId id="821" r:id="rId176"/>
    <p:sldId id="822" r:id="rId177"/>
    <p:sldId id="823" r:id="rId178"/>
    <p:sldId id="824" r:id="rId179"/>
    <p:sldId id="489" r:id="rId180"/>
    <p:sldId id="642" r:id="rId181"/>
    <p:sldId id="643" r:id="rId182"/>
    <p:sldId id="490" r:id="rId183"/>
    <p:sldId id="418" r:id="rId184"/>
    <p:sldId id="419" r:id="rId185"/>
    <p:sldId id="420" r:id="rId186"/>
    <p:sldId id="421" r:id="rId187"/>
    <p:sldId id="422" r:id="rId188"/>
    <p:sldId id="423" r:id="rId189"/>
    <p:sldId id="424" r:id="rId190"/>
    <p:sldId id="425" r:id="rId191"/>
    <p:sldId id="426" r:id="rId192"/>
    <p:sldId id="427" r:id="rId193"/>
    <p:sldId id="457" r:id="rId194"/>
    <p:sldId id="458" r:id="rId195"/>
    <p:sldId id="459" r:id="rId196"/>
    <p:sldId id="460" r:id="rId197"/>
    <p:sldId id="461" r:id="rId198"/>
    <p:sldId id="462" r:id="rId199"/>
    <p:sldId id="463" r:id="rId200"/>
    <p:sldId id="464" r:id="rId201"/>
    <p:sldId id="465" r:id="rId202"/>
    <p:sldId id="428" r:id="rId203"/>
    <p:sldId id="466" r:id="rId204"/>
    <p:sldId id="467" r:id="rId205"/>
    <p:sldId id="468" r:id="rId206"/>
    <p:sldId id="469" r:id="rId207"/>
    <p:sldId id="470" r:id="rId208"/>
    <p:sldId id="471" r:id="rId209"/>
    <p:sldId id="472" r:id="rId210"/>
    <p:sldId id="473" r:id="rId211"/>
    <p:sldId id="370" r:id="rId212"/>
    <p:sldId id="371" r:id="rId213"/>
    <p:sldId id="270" r:id="rId214"/>
    <p:sldId id="271" r:id="rId215"/>
    <p:sldId id="383" r:id="rId216"/>
    <p:sldId id="384" r:id="rId217"/>
    <p:sldId id="385" r:id="rId218"/>
    <p:sldId id="386" r:id="rId219"/>
    <p:sldId id="387" r:id="rId220"/>
    <p:sldId id="259" r:id="rId221"/>
    <p:sldId id="260" r:id="rId222"/>
    <p:sldId id="261" r:id="rId223"/>
    <p:sldId id="267" r:id="rId224"/>
    <p:sldId id="262" r:id="rId225"/>
    <p:sldId id="263" r:id="rId226"/>
    <p:sldId id="256" r:id="rId227"/>
    <p:sldId id="257" r:id="rId228"/>
    <p:sldId id="258" r:id="rId229"/>
    <p:sldId id="264" r:id="rId230"/>
    <p:sldId id="266" r:id="rId231"/>
    <p:sldId id="265" r:id="rId232"/>
    <p:sldId id="268" r:id="rId233"/>
    <p:sldId id="278" r:id="rId234"/>
    <p:sldId id="279" r:id="rId235"/>
    <p:sldId id="269" r:id="rId236"/>
    <p:sldId id="272" r:id="rId237"/>
    <p:sldId id="273" r:id="rId238"/>
    <p:sldId id="274" r:id="rId239"/>
    <p:sldId id="275" r:id="rId240"/>
    <p:sldId id="276" r:id="rId241"/>
    <p:sldId id="277" r:id="rId242"/>
    <p:sldId id="280" r:id="rId243"/>
    <p:sldId id="281" r:id="rId244"/>
    <p:sldId id="282" r:id="rId245"/>
    <p:sldId id="283" r:id="rId246"/>
    <p:sldId id="284" r:id="rId247"/>
    <p:sldId id="294" r:id="rId248"/>
    <p:sldId id="296" r:id="rId249"/>
    <p:sldId id="295" r:id="rId250"/>
    <p:sldId id="285" r:id="rId251"/>
    <p:sldId id="286" r:id="rId252"/>
    <p:sldId id="287" r:id="rId253"/>
    <p:sldId id="289" r:id="rId254"/>
    <p:sldId id="290" r:id="rId255"/>
    <p:sldId id="291" r:id="rId256"/>
    <p:sldId id="292" r:id="rId257"/>
    <p:sldId id="293" r:id="rId258"/>
    <p:sldId id="297" r:id="rId259"/>
    <p:sldId id="298" r:id="rId260"/>
    <p:sldId id="299" r:id="rId261"/>
    <p:sldId id="300" r:id="rId262"/>
    <p:sldId id="301" r:id="rId263"/>
    <p:sldId id="303" r:id="rId264"/>
    <p:sldId id="304" r:id="rId265"/>
    <p:sldId id="305" r:id="rId266"/>
    <p:sldId id="306" r:id="rId267"/>
    <p:sldId id="307" r:id="rId268"/>
    <p:sldId id="308" r:id="rId269"/>
    <p:sldId id="309" r:id="rId270"/>
    <p:sldId id="310" r:id="rId271"/>
    <p:sldId id="311" r:id="rId272"/>
    <p:sldId id="312" r:id="rId273"/>
    <p:sldId id="313" r:id="rId274"/>
    <p:sldId id="314" r:id="rId275"/>
    <p:sldId id="315" r:id="rId276"/>
    <p:sldId id="316" r:id="rId277"/>
    <p:sldId id="317" r:id="rId278"/>
    <p:sldId id="318" r:id="rId279"/>
    <p:sldId id="319" r:id="rId280"/>
    <p:sldId id="320" r:id="rId281"/>
    <p:sldId id="321" r:id="rId282"/>
    <p:sldId id="322" r:id="rId283"/>
    <p:sldId id="323" r:id="rId284"/>
    <p:sldId id="324" r:id="rId285"/>
    <p:sldId id="325" r:id="rId286"/>
    <p:sldId id="326" r:id="rId287"/>
    <p:sldId id="327" r:id="rId288"/>
    <p:sldId id="331" r:id="rId289"/>
    <p:sldId id="332" r:id="rId290"/>
    <p:sldId id="328" r:id="rId291"/>
    <p:sldId id="329" r:id="rId292"/>
    <p:sldId id="330" r:id="rId293"/>
    <p:sldId id="333" r:id="rId294"/>
    <p:sldId id="351" r:id="rId295"/>
    <p:sldId id="354" r:id="rId296"/>
    <p:sldId id="352" r:id="rId297"/>
    <p:sldId id="353" r:id="rId298"/>
    <p:sldId id="372" r:id="rId299"/>
    <p:sldId id="391" r:id="rId300"/>
    <p:sldId id="334" r:id="rId301"/>
    <p:sldId id="335" r:id="rId302"/>
    <p:sldId id="373" r:id="rId303"/>
    <p:sldId id="374" r:id="rId304"/>
    <p:sldId id="375" r:id="rId305"/>
    <p:sldId id="376" r:id="rId306"/>
    <p:sldId id="377" r:id="rId307"/>
    <p:sldId id="344" r:id="rId308"/>
    <p:sldId id="356" r:id="rId309"/>
    <p:sldId id="357" r:id="rId310"/>
    <p:sldId id="378" r:id="rId311"/>
    <p:sldId id="379" r:id="rId312"/>
    <p:sldId id="368" r:id="rId313"/>
    <p:sldId id="369" r:id="rId314"/>
    <p:sldId id="380" r:id="rId315"/>
    <p:sldId id="355" r:id="rId316"/>
    <p:sldId id="381" r:id="rId317"/>
    <p:sldId id="363" r:id="rId318"/>
    <p:sldId id="364" r:id="rId319"/>
    <p:sldId id="365" r:id="rId320"/>
    <p:sldId id="366" r:id="rId321"/>
    <p:sldId id="367" r:id="rId322"/>
    <p:sldId id="392" r:id="rId323"/>
    <p:sldId id="393" r:id="rId324"/>
    <p:sldId id="394" r:id="rId325"/>
    <p:sldId id="395" r:id="rId326"/>
    <p:sldId id="396" r:id="rId327"/>
    <p:sldId id="397" r:id="rId328"/>
    <p:sldId id="398" r:id="rId329"/>
    <p:sldId id="399" r:id="rId330"/>
    <p:sldId id="400" r:id="rId331"/>
    <p:sldId id="405" r:id="rId332"/>
    <p:sldId id="401" r:id="rId333"/>
    <p:sldId id="402" r:id="rId334"/>
    <p:sldId id="403" r:id="rId335"/>
    <p:sldId id="404" r:id="rId336"/>
    <p:sldId id="406" r:id="rId337"/>
    <p:sldId id="407" r:id="rId338"/>
    <p:sldId id="408" r:id="rId339"/>
    <p:sldId id="409" r:id="rId340"/>
    <p:sldId id="410" r:id="rId341"/>
    <p:sldId id="414" r:id="rId342"/>
    <p:sldId id="415" r:id="rId343"/>
    <p:sldId id="411" r:id="rId344"/>
    <p:sldId id="412" r:id="rId345"/>
    <p:sldId id="413" r:id="rId346"/>
    <p:sldId id="416" r:id="rId347"/>
    <p:sldId id="680" r:id="rId348"/>
    <p:sldId id="681" r:id="rId349"/>
    <p:sldId id="429" r:id="rId350"/>
    <p:sldId id="449" r:id="rId351"/>
    <p:sldId id="450" r:id="rId352"/>
    <p:sldId id="447" r:id="rId353"/>
    <p:sldId id="452" r:id="rId354"/>
    <p:sldId id="431" r:id="rId355"/>
    <p:sldId id="432" r:id="rId356"/>
    <p:sldId id="433" r:id="rId357"/>
    <p:sldId id="434" r:id="rId358"/>
    <p:sldId id="435" r:id="rId359"/>
    <p:sldId id="436" r:id="rId360"/>
    <p:sldId id="437" r:id="rId361"/>
    <p:sldId id="438" r:id="rId362"/>
    <p:sldId id="439" r:id="rId363"/>
    <p:sldId id="440" r:id="rId364"/>
    <p:sldId id="441" r:id="rId365"/>
    <p:sldId id="442" r:id="rId366"/>
    <p:sldId id="443" r:id="rId367"/>
    <p:sldId id="444" r:id="rId368"/>
    <p:sldId id="445" r:id="rId369"/>
    <p:sldId id="446" r:id="rId370"/>
    <p:sldId id="448" r:id="rId371"/>
    <p:sldId id="456" r:id="rId372"/>
    <p:sldId id="453" r:id="rId373"/>
    <p:sldId id="454" r:id="rId374"/>
    <p:sldId id="455" r:id="rId375"/>
    <p:sldId id="474" r:id="rId376"/>
    <p:sldId id="475" r:id="rId377"/>
    <p:sldId id="476" r:id="rId378"/>
    <p:sldId id="477" r:id="rId379"/>
    <p:sldId id="478" r:id="rId380"/>
    <p:sldId id="479" r:id="rId381"/>
    <p:sldId id="480" r:id="rId382"/>
    <p:sldId id="481" r:id="rId383"/>
    <p:sldId id="482" r:id="rId384"/>
    <p:sldId id="483" r:id="rId385"/>
    <p:sldId id="484" r:id="rId386"/>
    <p:sldId id="485" r:id="rId387"/>
    <p:sldId id="491" r:id="rId388"/>
    <p:sldId id="604" r:id="rId389"/>
    <p:sldId id="583" r:id="rId390"/>
    <p:sldId id="584" r:id="rId391"/>
    <p:sldId id="602" r:id="rId392"/>
    <p:sldId id="603" r:id="rId393"/>
    <p:sldId id="605" r:id="rId394"/>
    <p:sldId id="606" r:id="rId395"/>
    <p:sldId id="607" r:id="rId396"/>
    <p:sldId id="609" r:id="rId397"/>
    <p:sldId id="608" r:id="rId398"/>
    <p:sldId id="610" r:id="rId399"/>
    <p:sldId id="612" r:id="rId400"/>
    <p:sldId id="613" r:id="rId401"/>
    <p:sldId id="614" r:id="rId402"/>
    <p:sldId id="611" r:id="rId403"/>
    <p:sldId id="615" r:id="rId404"/>
    <p:sldId id="616" r:id="rId405"/>
    <p:sldId id="617" r:id="rId406"/>
    <p:sldId id="618" r:id="rId407"/>
    <p:sldId id="619" r:id="rId408"/>
    <p:sldId id="620" r:id="rId409"/>
    <p:sldId id="621" r:id="rId410"/>
    <p:sldId id="622" r:id="rId411"/>
    <p:sldId id="623" r:id="rId412"/>
    <p:sldId id="624" r:id="rId413"/>
    <p:sldId id="625" r:id="rId414"/>
    <p:sldId id="626" r:id="rId415"/>
    <p:sldId id="627" r:id="rId416"/>
    <p:sldId id="629" r:id="rId417"/>
    <p:sldId id="628" r:id="rId418"/>
    <p:sldId id="630" r:id="rId419"/>
    <p:sldId id="492" r:id="rId420"/>
    <p:sldId id="493" r:id="rId421"/>
    <p:sldId id="494" r:id="rId422"/>
    <p:sldId id="495" r:id="rId423"/>
    <p:sldId id="566" r:id="rId424"/>
    <p:sldId id="496" r:id="rId425"/>
    <p:sldId id="567" r:id="rId426"/>
    <p:sldId id="498" r:id="rId427"/>
    <p:sldId id="499" r:id="rId428"/>
    <p:sldId id="500" r:id="rId429"/>
    <p:sldId id="501" r:id="rId430"/>
    <p:sldId id="502" r:id="rId431"/>
    <p:sldId id="503" r:id="rId432"/>
    <p:sldId id="504" r:id="rId433"/>
    <p:sldId id="505" r:id="rId434"/>
    <p:sldId id="506" r:id="rId435"/>
    <p:sldId id="507" r:id="rId436"/>
    <p:sldId id="508" r:id="rId437"/>
    <p:sldId id="509" r:id="rId438"/>
    <p:sldId id="510" r:id="rId439"/>
    <p:sldId id="511" r:id="rId440"/>
    <p:sldId id="512" r:id="rId441"/>
    <p:sldId id="571" r:id="rId442"/>
    <p:sldId id="572" r:id="rId443"/>
    <p:sldId id="513" r:id="rId444"/>
    <p:sldId id="573" r:id="rId445"/>
    <p:sldId id="515" r:id="rId446"/>
    <p:sldId id="516" r:id="rId447"/>
    <p:sldId id="517" r:id="rId448"/>
    <p:sldId id="518" r:id="rId449"/>
    <p:sldId id="519" r:id="rId450"/>
    <p:sldId id="520" r:id="rId451"/>
    <p:sldId id="521" r:id="rId452"/>
    <p:sldId id="522" r:id="rId453"/>
    <p:sldId id="523" r:id="rId454"/>
    <p:sldId id="524" r:id="rId455"/>
    <p:sldId id="525" r:id="rId456"/>
    <p:sldId id="526" r:id="rId457"/>
    <p:sldId id="527" r:id="rId458"/>
    <p:sldId id="528" r:id="rId459"/>
    <p:sldId id="576" r:id="rId460"/>
    <p:sldId id="577" r:id="rId461"/>
    <p:sldId id="529" r:id="rId462"/>
    <p:sldId id="530" r:id="rId463"/>
    <p:sldId id="531" r:id="rId464"/>
    <p:sldId id="533" r:id="rId465"/>
    <p:sldId id="534" r:id="rId466"/>
    <p:sldId id="535" r:id="rId467"/>
    <p:sldId id="578" r:id="rId468"/>
    <p:sldId id="532" r:id="rId469"/>
    <p:sldId id="536" r:id="rId470"/>
    <p:sldId id="537" r:id="rId471"/>
    <p:sldId id="538" r:id="rId472"/>
    <p:sldId id="539" r:id="rId473"/>
    <p:sldId id="579" r:id="rId474"/>
    <p:sldId id="580" r:id="rId475"/>
    <p:sldId id="550" r:id="rId476"/>
    <p:sldId id="574" r:id="rId477"/>
    <p:sldId id="575" r:id="rId478"/>
    <p:sldId id="548" r:id="rId479"/>
    <p:sldId id="549" r:id="rId480"/>
    <p:sldId id="540" r:id="rId481"/>
    <p:sldId id="541" r:id="rId482"/>
    <p:sldId id="542" r:id="rId483"/>
    <p:sldId id="543" r:id="rId484"/>
    <p:sldId id="568" r:id="rId485"/>
    <p:sldId id="569" r:id="rId486"/>
    <p:sldId id="570" r:id="rId487"/>
    <p:sldId id="544" r:id="rId488"/>
    <p:sldId id="552" r:id="rId489"/>
    <p:sldId id="545" r:id="rId490"/>
    <p:sldId id="546" r:id="rId491"/>
    <p:sldId id="547" r:id="rId492"/>
    <p:sldId id="551" r:id="rId493"/>
    <p:sldId id="554" r:id="rId494"/>
    <p:sldId id="555" r:id="rId495"/>
    <p:sldId id="556" r:id="rId496"/>
    <p:sldId id="553" r:id="rId497"/>
    <p:sldId id="557" r:id="rId498"/>
    <p:sldId id="558" r:id="rId499"/>
    <p:sldId id="559" r:id="rId500"/>
    <p:sldId id="560" r:id="rId501"/>
    <p:sldId id="561" r:id="rId502"/>
    <p:sldId id="581" r:id="rId503"/>
    <p:sldId id="582" r:id="rId504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00"/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83EA8-2591-41E3-9447-00DBB497FD3A}" v="54" dt="2022-05-11T02:38:05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8" autoAdjust="0"/>
    <p:restoredTop sz="88006" autoAdjust="0"/>
  </p:normalViewPr>
  <p:slideViewPr>
    <p:cSldViewPr snapToGrid="0">
      <p:cViewPr varScale="1">
        <p:scale>
          <a:sx n="105" d="100"/>
          <a:sy n="105" d="100"/>
        </p:scale>
        <p:origin x="120" y="900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microsoft.com/office/2015/10/relationships/revisionInfo" Target="revisionInfo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commentAuthors" Target="commentAuthors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viewProps" Target="viewProps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tableStyles" Target="tableStyle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presProps" Target="pres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theme" Target="theme/theme1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2022/5/11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52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143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363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770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375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04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6.png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2.pn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3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3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3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3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3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3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3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3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3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3.xml"/></Relationships>
</file>

<file path=ppt/slides/_rels/slide38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service-azure-sql-database-with-direct-connect#single-sign-on" TargetMode="External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7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7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7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7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Microsoft Azure Data Analytics Platform 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9302" y="3627240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01716" y="1247786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56112" y="260783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58005" y="260859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60861" y="1198473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966764" y="346844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117" name="グラフィックス 116">
            <a:extLst>
              <a:ext uri="{FF2B5EF4-FFF2-40B4-BE49-F238E27FC236}">
                <a16:creationId xmlns:a16="http://schemas.microsoft.com/office/drawing/2014/main" id="{FBF4A2B9-1A70-4EBF-A23B-CC00773E5C5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29570" y="3267966"/>
            <a:ext cx="432000" cy="432000"/>
          </a:xfrm>
          <a:prstGeom prst="rect">
            <a:avLst/>
          </a:prstGeom>
        </p:spPr>
      </p:pic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49" name="グラフィックス 148">
            <a:extLst>
              <a:ext uri="{FF2B5EF4-FFF2-40B4-BE49-F238E27FC236}">
                <a16:creationId xmlns:a16="http://schemas.microsoft.com/office/drawing/2014/main" id="{BEDE2F83-8EEB-4811-AECF-626BE716D1B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16448" y="3699966"/>
            <a:ext cx="396000" cy="396000"/>
          </a:xfrm>
          <a:prstGeom prst="rect">
            <a:avLst/>
          </a:prstGeom>
        </p:spPr>
      </p:pic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54" name="グラフィックス 153">
            <a:extLst>
              <a:ext uri="{FF2B5EF4-FFF2-40B4-BE49-F238E27FC236}">
                <a16:creationId xmlns:a16="http://schemas.microsoft.com/office/drawing/2014/main" id="{147CD5E7-BFDE-41C9-87B7-81817EB402F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620988" y="3551882"/>
            <a:ext cx="396000" cy="396000"/>
          </a:xfrm>
          <a:prstGeom prst="rect">
            <a:avLst/>
          </a:prstGeom>
        </p:spPr>
      </p:pic>
      <p:pic>
        <p:nvPicPr>
          <p:cNvPr id="157" name="グラフィックス 156">
            <a:extLst>
              <a:ext uri="{FF2B5EF4-FFF2-40B4-BE49-F238E27FC236}">
                <a16:creationId xmlns:a16="http://schemas.microsoft.com/office/drawing/2014/main" id="{B253F685-37D6-460D-AF81-F9F062C6CD8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598447" y="4402035"/>
            <a:ext cx="396000" cy="396000"/>
          </a:xfrm>
          <a:prstGeom prst="rect">
            <a:avLst/>
          </a:prstGeom>
        </p:spPr>
      </p:pic>
      <p:pic>
        <p:nvPicPr>
          <p:cNvPr id="160" name="グラフィックス 159">
            <a:extLst>
              <a:ext uri="{FF2B5EF4-FFF2-40B4-BE49-F238E27FC236}">
                <a16:creationId xmlns:a16="http://schemas.microsoft.com/office/drawing/2014/main" id="{0CB1101E-A5AD-4A74-8309-CA5ADD3FB15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132283" y="3543711"/>
            <a:ext cx="396000" cy="396000"/>
          </a:xfrm>
          <a:prstGeom prst="rect">
            <a:avLst/>
          </a:prstGeom>
        </p:spPr>
      </p:pic>
      <p:pic>
        <p:nvPicPr>
          <p:cNvPr id="163" name="グラフィックス 162">
            <a:extLst>
              <a:ext uri="{FF2B5EF4-FFF2-40B4-BE49-F238E27FC236}">
                <a16:creationId xmlns:a16="http://schemas.microsoft.com/office/drawing/2014/main" id="{A653B299-5FDF-4CD6-BC1A-247E963F626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508422" y="4413438"/>
            <a:ext cx="396000" cy="396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2326607" y="356310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AA737068-6819-47D6-805B-61A0AA2B22A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6801" y="4020349"/>
            <a:ext cx="432000" cy="43200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4794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88858F-AC16-E1C7-3E74-C5B707CE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51" y="0"/>
            <a:ext cx="88323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2782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362756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14BCD6-76E3-1434-27AE-98B69174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556"/>
            <a:ext cx="12436475" cy="61974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384F0D8-0E7E-C138-C290-A4C5B9C4C3D0}"/>
              </a:ext>
            </a:extLst>
          </p:cNvPr>
          <p:cNvSpPr/>
          <p:nvPr/>
        </p:nvSpPr>
        <p:spPr bwMode="auto">
          <a:xfrm>
            <a:off x="4794732" y="2459512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FECBC4-DC69-E156-EE96-264F0B9C1417}"/>
              </a:ext>
            </a:extLst>
          </p:cNvPr>
          <p:cNvSpPr/>
          <p:nvPr/>
        </p:nvSpPr>
        <p:spPr bwMode="auto">
          <a:xfrm>
            <a:off x="4785588" y="3444251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7C6EA7A-8155-454E-7CBF-DAF41C8E6A7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361595" y="2847771"/>
            <a:ext cx="578310" cy="6146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834467E-AB1E-F448-A6E1-AA1E9FB5AEBF}"/>
              </a:ext>
            </a:extLst>
          </p:cNvPr>
          <p:cNvSpPr/>
          <p:nvPr/>
        </p:nvSpPr>
        <p:spPr bwMode="auto">
          <a:xfrm>
            <a:off x="4795503" y="6066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F13C1AA-32AE-5DD3-C664-EC9580066E5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4364" y="5623226"/>
            <a:ext cx="273158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078917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0B1358-1730-4335-758A-81E0FEA2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570"/>
            <a:ext cx="12436475" cy="619738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8E23D2-092B-F171-E33B-EDCCCFDF67EF}"/>
              </a:ext>
            </a:extLst>
          </p:cNvPr>
          <p:cNvSpPr/>
          <p:nvPr/>
        </p:nvSpPr>
        <p:spPr bwMode="auto">
          <a:xfrm>
            <a:off x="11344187" y="4178584"/>
            <a:ext cx="465398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89518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F6BEE-DB4C-4307-DB98-1B437851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43"/>
            <a:ext cx="12436475" cy="38702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DBB363-61CE-1C9E-A12B-8EFAAD49622B}"/>
              </a:ext>
            </a:extLst>
          </p:cNvPr>
          <p:cNvSpPr/>
          <p:nvPr/>
        </p:nvSpPr>
        <p:spPr bwMode="auto">
          <a:xfrm>
            <a:off x="5094190" y="4923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5C88EE-0FE6-A5C7-3BF2-45DBB5C1C6AC}"/>
              </a:ext>
            </a:extLst>
          </p:cNvPr>
          <p:cNvSpPr/>
          <p:nvPr/>
        </p:nvSpPr>
        <p:spPr bwMode="auto">
          <a:xfrm>
            <a:off x="8477470" y="349726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797133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E181D0-F6C3-A370-6EAB-30AFE4F8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6150"/>
            <a:ext cx="12436475" cy="602222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4E3E7-013F-A70A-C0B1-19B4AEDC199B}"/>
              </a:ext>
            </a:extLst>
          </p:cNvPr>
          <p:cNvSpPr/>
          <p:nvPr/>
        </p:nvSpPr>
        <p:spPr bwMode="auto">
          <a:xfrm>
            <a:off x="4783294" y="598464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422DF2D-76B2-CB53-59E1-0A7914BEEEF5}"/>
              </a:ext>
            </a:extLst>
          </p:cNvPr>
          <p:cNvSpPr/>
          <p:nvPr/>
        </p:nvSpPr>
        <p:spPr bwMode="auto">
          <a:xfrm>
            <a:off x="4765005" y="4036758"/>
            <a:ext cx="1955835" cy="654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3200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0386B19-8670-FD44-67EB-BE4ED8D8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162"/>
            <a:ext cx="12436475" cy="60682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12E7AC-D734-DC47-00AA-1ABD0D4FCADE}"/>
              </a:ext>
            </a:extLst>
          </p:cNvPr>
          <p:cNvSpPr/>
          <p:nvPr/>
        </p:nvSpPr>
        <p:spPr bwMode="auto">
          <a:xfrm>
            <a:off x="6676101" y="5070030"/>
            <a:ext cx="4397283" cy="11478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10001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BC84A2-E3A8-737A-1E05-F87BA757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127"/>
            <a:ext cx="12436475" cy="6072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E596BA-3E0E-C6E2-A94A-77FB13EC9266}"/>
              </a:ext>
            </a:extLst>
          </p:cNvPr>
          <p:cNvSpPr/>
          <p:nvPr/>
        </p:nvSpPr>
        <p:spPr bwMode="auto">
          <a:xfrm>
            <a:off x="4792438" y="600292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03BE97-055B-3179-B435-947D35D921D5}"/>
              </a:ext>
            </a:extLst>
          </p:cNvPr>
          <p:cNvSpPr/>
          <p:nvPr/>
        </p:nvSpPr>
        <p:spPr bwMode="auto">
          <a:xfrm>
            <a:off x="4774149" y="4036758"/>
            <a:ext cx="1955835" cy="654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27830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ADDF14-EDE5-7355-B8AE-A7971A2E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30"/>
            <a:ext cx="12436475" cy="60724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5F5623B-B6EE-D552-0B8A-2ECD25378DA8}"/>
              </a:ext>
            </a:extLst>
          </p:cNvPr>
          <p:cNvSpPr/>
          <p:nvPr/>
        </p:nvSpPr>
        <p:spPr bwMode="auto">
          <a:xfrm>
            <a:off x="6676101" y="5070030"/>
            <a:ext cx="4397283" cy="11478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77384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8A9709-3CEA-07D4-295C-AA77FC9B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618"/>
            <a:ext cx="12436475" cy="37392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2ACB583-E3D7-ECC8-7631-B4BDBFFBBE42}"/>
              </a:ext>
            </a:extLst>
          </p:cNvPr>
          <p:cNvSpPr/>
          <p:nvPr/>
        </p:nvSpPr>
        <p:spPr bwMode="auto">
          <a:xfrm>
            <a:off x="3896325" y="2153094"/>
            <a:ext cx="1736379" cy="37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070486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7C7CF2-2D72-52FE-F9B9-2C257058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171"/>
            <a:ext cx="12436475" cy="47221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4C3E8A-4423-C42C-9041-CD97E6DEAF88}"/>
              </a:ext>
            </a:extLst>
          </p:cNvPr>
          <p:cNvSpPr/>
          <p:nvPr/>
        </p:nvSpPr>
        <p:spPr bwMode="auto">
          <a:xfrm>
            <a:off x="4792365" y="5362638"/>
            <a:ext cx="1078155" cy="37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123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8D7660-FB4F-E5C5-02EB-1A810B4B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451"/>
            <a:ext cx="12436475" cy="54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0248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DFDBB8-97D8-CD31-AE50-0599EF6B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337"/>
            <a:ext cx="12436475" cy="38118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E529DD-77CB-981B-86F2-D3D50D49FE97}"/>
              </a:ext>
            </a:extLst>
          </p:cNvPr>
          <p:cNvSpPr/>
          <p:nvPr/>
        </p:nvSpPr>
        <p:spPr bwMode="auto">
          <a:xfrm>
            <a:off x="71797" y="4309887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5586C8-C842-B885-05EB-EC201BCEA5CD}"/>
              </a:ext>
            </a:extLst>
          </p:cNvPr>
          <p:cNvSpPr/>
          <p:nvPr/>
        </p:nvSpPr>
        <p:spPr bwMode="auto">
          <a:xfrm>
            <a:off x="3200279" y="2633390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4EC2717-AF59-059B-085C-0A35021553A1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005878" y="1927207"/>
            <a:ext cx="1676497" cy="3088865"/>
          </a:xfrm>
          <a:prstGeom prst="curvedConnector3">
            <a:avLst>
              <a:gd name="adj1" fmla="val 11363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403F61-544D-2EB5-8F75-B1820F6ECC0B}"/>
              </a:ext>
            </a:extLst>
          </p:cNvPr>
          <p:cNvSpPr/>
          <p:nvPr/>
        </p:nvSpPr>
        <p:spPr bwMode="auto">
          <a:xfrm>
            <a:off x="3294095" y="3019308"/>
            <a:ext cx="1405921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26EFF9D-1FD7-9A85-6497-33826A712A5C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76838" y="2799942"/>
            <a:ext cx="420218" cy="2193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8210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517D84-FE42-0D82-6696-172D4CD6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889"/>
            <a:ext cx="12436475" cy="44207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289239-207F-DC87-8BB9-BD6AB4196CEE}"/>
              </a:ext>
            </a:extLst>
          </p:cNvPr>
          <p:cNvSpPr/>
          <p:nvPr/>
        </p:nvSpPr>
        <p:spPr bwMode="auto">
          <a:xfrm>
            <a:off x="8689055" y="4180596"/>
            <a:ext cx="1433353" cy="7205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37108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4D4FE5-8471-9477-5337-6B15C631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87"/>
            <a:ext cx="12436475" cy="60889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D7C56ED-EBDF-0933-8661-6B6A8D81C12A}"/>
              </a:ext>
            </a:extLst>
          </p:cNvPr>
          <p:cNvSpPr/>
          <p:nvPr/>
        </p:nvSpPr>
        <p:spPr bwMode="auto">
          <a:xfrm>
            <a:off x="977053" y="3194319"/>
            <a:ext cx="2424515" cy="883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1FEB24-804E-75D2-C905-73094A2D93B5}"/>
              </a:ext>
            </a:extLst>
          </p:cNvPr>
          <p:cNvSpPr/>
          <p:nvPr/>
        </p:nvSpPr>
        <p:spPr bwMode="auto">
          <a:xfrm>
            <a:off x="3575183" y="2455078"/>
            <a:ext cx="2496433" cy="1508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124A14F-F9A2-C63D-1B1B-078A579958D2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3136735" y="1507655"/>
            <a:ext cx="739241" cy="2634089"/>
          </a:xfrm>
          <a:prstGeom prst="curvedConnector3">
            <a:avLst>
              <a:gd name="adj1" fmla="val 13092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8D41A1-6D6F-737F-2246-5F987FDCD60A}"/>
              </a:ext>
            </a:extLst>
          </p:cNvPr>
          <p:cNvSpPr/>
          <p:nvPr/>
        </p:nvSpPr>
        <p:spPr bwMode="auto">
          <a:xfrm>
            <a:off x="3625780" y="5424180"/>
            <a:ext cx="596247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534DDE8-A498-E42C-28AF-22D46B69CBB5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H="1">
            <a:off x="3923904" y="3209503"/>
            <a:ext cx="2147712" cy="2214677"/>
          </a:xfrm>
          <a:prstGeom prst="curvedConnector4">
            <a:avLst>
              <a:gd name="adj1" fmla="val -10644"/>
              <a:gd name="adj2" fmla="val 6703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37EAB4-14E0-D35E-B3D5-76C1C0D92A8C}"/>
              </a:ext>
            </a:extLst>
          </p:cNvPr>
          <p:cNvSpPr/>
          <p:nvPr/>
        </p:nvSpPr>
        <p:spPr bwMode="auto">
          <a:xfrm>
            <a:off x="5782636" y="6004510"/>
            <a:ext cx="3461948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7DAEE476-3743-18D6-014B-262251A8781D}"/>
              </a:ext>
            </a:extLst>
          </p:cNvPr>
          <p:cNvCxnSpPr>
            <a:cxnSpLocks/>
            <a:stCxn id="11" idx="2"/>
            <a:endCxn id="22" idx="1"/>
          </p:cNvCxnSpPr>
          <p:nvPr/>
        </p:nvCxnSpPr>
        <p:spPr>
          <a:xfrm rot="16200000" flipH="1">
            <a:off x="4628893" y="5052295"/>
            <a:ext cx="448754" cy="185873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35B3F079-ABBB-A418-0244-517806A6223B}"/>
              </a:ext>
            </a:extLst>
          </p:cNvPr>
          <p:cNvSpPr/>
          <p:nvPr/>
        </p:nvSpPr>
        <p:spPr bwMode="auto">
          <a:xfrm>
            <a:off x="2189311" y="1511840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2258967525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9408C-7788-4646-D8BA-D84BC3AE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4" y="0"/>
            <a:ext cx="1210434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179C12-D541-C030-DDA4-BB72912E932F}"/>
              </a:ext>
            </a:extLst>
          </p:cNvPr>
          <p:cNvSpPr/>
          <p:nvPr/>
        </p:nvSpPr>
        <p:spPr bwMode="auto">
          <a:xfrm>
            <a:off x="2135157" y="4844316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ED9789-1567-5B31-3077-68D446ABD109}"/>
              </a:ext>
            </a:extLst>
          </p:cNvPr>
          <p:cNvSpPr/>
          <p:nvPr/>
        </p:nvSpPr>
        <p:spPr bwMode="auto">
          <a:xfrm>
            <a:off x="7801007" y="5926452"/>
            <a:ext cx="2547325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735BAD6-F5EE-DA60-947D-08E0771E3B8E}"/>
              </a:ext>
            </a:extLst>
          </p:cNvPr>
          <p:cNvSpPr/>
          <p:nvPr/>
        </p:nvSpPr>
        <p:spPr bwMode="auto">
          <a:xfrm>
            <a:off x="7700646" y="6460488"/>
            <a:ext cx="3339061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4B6A382-55F9-A26D-B536-CF39C6BC4D69}"/>
              </a:ext>
            </a:extLst>
          </p:cNvPr>
          <p:cNvSpPr/>
          <p:nvPr/>
        </p:nvSpPr>
        <p:spPr bwMode="auto">
          <a:xfrm>
            <a:off x="3554552" y="5435798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92380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EB4201-D79E-16BE-4FB6-82D2BDE7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79"/>
            <a:ext cx="12436475" cy="65393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C7DE9B-734F-FBFA-F735-96BA78CB6631}"/>
              </a:ext>
            </a:extLst>
          </p:cNvPr>
          <p:cNvSpPr/>
          <p:nvPr/>
        </p:nvSpPr>
        <p:spPr bwMode="auto">
          <a:xfrm>
            <a:off x="2859988" y="5201153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A294F81-F00F-B3B2-7EC8-4F515241CE04}"/>
              </a:ext>
            </a:extLst>
          </p:cNvPr>
          <p:cNvSpPr/>
          <p:nvPr/>
        </p:nvSpPr>
        <p:spPr bwMode="auto">
          <a:xfrm>
            <a:off x="3521101" y="5792635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50666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94FF75-703B-AF85-37C5-763A240D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437"/>
            <a:ext cx="12436475" cy="60596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DF3C3D8-5FD1-560E-E5A1-2D303F47AB46}"/>
              </a:ext>
            </a:extLst>
          </p:cNvPr>
          <p:cNvSpPr/>
          <p:nvPr/>
        </p:nvSpPr>
        <p:spPr bwMode="auto">
          <a:xfrm>
            <a:off x="977053" y="3194319"/>
            <a:ext cx="2424515" cy="883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9FBF43B-5F8C-2833-4610-93D274998400}"/>
              </a:ext>
            </a:extLst>
          </p:cNvPr>
          <p:cNvSpPr/>
          <p:nvPr/>
        </p:nvSpPr>
        <p:spPr bwMode="auto">
          <a:xfrm>
            <a:off x="3552881" y="3780566"/>
            <a:ext cx="2496433" cy="1508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26FABF3-53C4-F514-6A08-E20D3982732B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>
            <a:off x="3202080" y="2181549"/>
            <a:ext cx="586247" cy="2611787"/>
          </a:xfrm>
          <a:prstGeom prst="curvedConnector3">
            <a:avLst>
              <a:gd name="adj1" fmla="val -389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F599C1-9D52-2C62-15FC-9A268A3B9348}"/>
              </a:ext>
            </a:extLst>
          </p:cNvPr>
          <p:cNvSpPr/>
          <p:nvPr/>
        </p:nvSpPr>
        <p:spPr bwMode="auto">
          <a:xfrm>
            <a:off x="3625780" y="5468784"/>
            <a:ext cx="596247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380B62A-79F0-C39A-F1D9-23471B1B1A88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H="1" flipV="1">
            <a:off x="3552880" y="4534990"/>
            <a:ext cx="72899" cy="1100345"/>
          </a:xfrm>
          <a:prstGeom prst="curvedConnector3">
            <a:avLst>
              <a:gd name="adj1" fmla="val -3135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1B9E05E-FAA1-AAE1-DE0E-5F5AFC3D1BDB}"/>
              </a:ext>
            </a:extLst>
          </p:cNvPr>
          <p:cNvSpPr/>
          <p:nvPr/>
        </p:nvSpPr>
        <p:spPr bwMode="auto">
          <a:xfrm>
            <a:off x="5782636" y="6037963"/>
            <a:ext cx="3461948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92F3E438-5FC8-83B4-9241-B841DE0C991B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 rot="16200000" flipH="1">
            <a:off x="4634469" y="5091323"/>
            <a:ext cx="437603" cy="185873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A136CCEC-2A23-EB00-237D-AE221746A22A}"/>
              </a:ext>
            </a:extLst>
          </p:cNvPr>
          <p:cNvSpPr/>
          <p:nvPr/>
        </p:nvSpPr>
        <p:spPr bwMode="auto">
          <a:xfrm>
            <a:off x="2362319" y="2192653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3300758288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53284F-E756-3821-A0C7-31D9E3AF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653"/>
            <a:ext cx="12436475" cy="61432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E019DB0-B887-E2C3-910D-29BDF01AC9A3}"/>
              </a:ext>
            </a:extLst>
          </p:cNvPr>
          <p:cNvSpPr/>
          <p:nvPr/>
        </p:nvSpPr>
        <p:spPr bwMode="auto">
          <a:xfrm>
            <a:off x="4331948" y="5401875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469772C-83D0-70FE-B468-75D1CC55C6D3}"/>
              </a:ext>
            </a:extLst>
          </p:cNvPr>
          <p:cNvSpPr/>
          <p:nvPr/>
        </p:nvSpPr>
        <p:spPr bwMode="auto">
          <a:xfrm>
            <a:off x="5829404" y="5993357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20140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40BA2A5-30E3-918C-6470-2C9A10A9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73" y="0"/>
            <a:ext cx="10442728" cy="69945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83C735-EEAE-D58A-B0DE-6F9EEEC782F0}"/>
              </a:ext>
            </a:extLst>
          </p:cNvPr>
          <p:cNvSpPr/>
          <p:nvPr/>
        </p:nvSpPr>
        <p:spPr bwMode="auto">
          <a:xfrm>
            <a:off x="5290954" y="2818976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D5E6F8-6108-E1D8-D324-65462A48DF73}"/>
              </a:ext>
            </a:extLst>
          </p:cNvPr>
          <p:cNvSpPr/>
          <p:nvPr/>
        </p:nvSpPr>
        <p:spPr bwMode="auto">
          <a:xfrm>
            <a:off x="5862857" y="6249835"/>
            <a:ext cx="2913153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A37C123-64D1-9011-3E3D-D67A7A47AEC8}"/>
              </a:ext>
            </a:extLst>
          </p:cNvPr>
          <p:cNvSpPr/>
          <p:nvPr/>
        </p:nvSpPr>
        <p:spPr bwMode="auto">
          <a:xfrm>
            <a:off x="5868769" y="3340338"/>
            <a:ext cx="2913153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54644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490A8B-A3A2-E26B-7477-D5C5C16F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5" y="0"/>
            <a:ext cx="1138040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851F59-B6D9-26F8-725A-2A1B1AF99634}"/>
              </a:ext>
            </a:extLst>
          </p:cNvPr>
          <p:cNvSpPr/>
          <p:nvPr/>
        </p:nvSpPr>
        <p:spPr bwMode="auto">
          <a:xfrm>
            <a:off x="5224048" y="3116007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7E51554-B2A9-FF9F-854D-0DEC2D6A3625}"/>
              </a:ext>
            </a:extLst>
          </p:cNvPr>
          <p:cNvSpPr/>
          <p:nvPr/>
        </p:nvSpPr>
        <p:spPr bwMode="auto">
          <a:xfrm>
            <a:off x="5806409" y="6620812"/>
            <a:ext cx="3204468" cy="318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937EBBC-4392-A902-3C49-896D5DDF59D4}"/>
              </a:ext>
            </a:extLst>
          </p:cNvPr>
          <p:cNvSpPr/>
          <p:nvPr/>
        </p:nvSpPr>
        <p:spPr bwMode="auto">
          <a:xfrm>
            <a:off x="5790712" y="3648520"/>
            <a:ext cx="3219474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07737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75A0DC-D1B7-22B5-9C85-8F0B2362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4"/>
            <a:ext cx="12436475" cy="69480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F6767C5-1C70-F98E-7C58-B0A10D27F786}"/>
              </a:ext>
            </a:extLst>
          </p:cNvPr>
          <p:cNvSpPr/>
          <p:nvPr/>
        </p:nvSpPr>
        <p:spPr bwMode="auto">
          <a:xfrm>
            <a:off x="6874429" y="3481889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118E84C-FA3F-8F54-6588-7EB1BD1F37CB}"/>
              </a:ext>
            </a:extLst>
          </p:cNvPr>
          <p:cNvSpPr/>
          <p:nvPr/>
        </p:nvSpPr>
        <p:spPr bwMode="auto">
          <a:xfrm>
            <a:off x="6527131" y="6453605"/>
            <a:ext cx="3524915" cy="3848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23D83FA-D7A8-605D-9C7D-25D14A802D14}"/>
              </a:ext>
            </a:extLst>
          </p:cNvPr>
          <p:cNvSpPr/>
          <p:nvPr/>
        </p:nvSpPr>
        <p:spPr bwMode="auto">
          <a:xfrm>
            <a:off x="6527131" y="4772832"/>
            <a:ext cx="3524915" cy="4232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4300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79BDC5-ECB9-415B-D219-BBBED6E3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03" y="0"/>
            <a:ext cx="856166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67289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EC3EE27-877F-4F05-CA83-431447C0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845"/>
            <a:ext cx="12436475" cy="387283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258D801-96DE-0CFF-21F3-9152FA799F36}"/>
              </a:ext>
            </a:extLst>
          </p:cNvPr>
          <p:cNvSpPr/>
          <p:nvPr/>
        </p:nvSpPr>
        <p:spPr bwMode="auto">
          <a:xfrm>
            <a:off x="3860107" y="2065047"/>
            <a:ext cx="181731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234363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2717ED-9BC7-25C9-DA5F-DC84B42B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124"/>
            <a:ext cx="12436475" cy="37342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54854B4-CAAF-1028-8608-BCB1C2A19D05}"/>
              </a:ext>
            </a:extLst>
          </p:cNvPr>
          <p:cNvSpPr/>
          <p:nvPr/>
        </p:nvSpPr>
        <p:spPr bwMode="auto">
          <a:xfrm>
            <a:off x="5791702" y="3039807"/>
            <a:ext cx="161502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D7F92D97-165E-407D-2612-5BE64AD04DD3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>
            <a:off x="7406726" y="3206359"/>
            <a:ext cx="12700" cy="43515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C825E7-60FC-F95F-872F-D9F86C7EB995}"/>
              </a:ext>
            </a:extLst>
          </p:cNvPr>
          <p:cNvSpPr/>
          <p:nvPr/>
        </p:nvSpPr>
        <p:spPr bwMode="auto">
          <a:xfrm>
            <a:off x="5791702" y="3474960"/>
            <a:ext cx="161502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30635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2EB693-6F97-EE39-484F-1EDD8FD1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502"/>
            <a:ext cx="12436475" cy="45375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94D289-B17B-B813-BE24-158FAF7204EC}"/>
              </a:ext>
            </a:extLst>
          </p:cNvPr>
          <p:cNvSpPr/>
          <p:nvPr/>
        </p:nvSpPr>
        <p:spPr bwMode="auto">
          <a:xfrm>
            <a:off x="5097918" y="5259154"/>
            <a:ext cx="1066970" cy="4056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62937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80C04E0-0EFB-38CE-9A1F-98562865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377"/>
            <a:ext cx="12436475" cy="341377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2F85BF7-E51C-F472-AD17-5FBFFA784600}"/>
              </a:ext>
            </a:extLst>
          </p:cNvPr>
          <p:cNvSpPr/>
          <p:nvPr/>
        </p:nvSpPr>
        <p:spPr bwMode="auto">
          <a:xfrm>
            <a:off x="46175" y="4229554"/>
            <a:ext cx="342444" cy="3433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0891DF-E51D-90DF-30F8-340AE5698663}"/>
              </a:ext>
            </a:extLst>
          </p:cNvPr>
          <p:cNvSpPr/>
          <p:nvPr/>
        </p:nvSpPr>
        <p:spPr bwMode="auto">
          <a:xfrm>
            <a:off x="521087" y="4673975"/>
            <a:ext cx="1307713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A27B01A-E2D3-AC66-9C23-837F5B4CA636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473959" y="3972991"/>
            <a:ext cx="444421" cy="957547"/>
          </a:xfrm>
          <a:prstGeom prst="curvedConnector3">
            <a:avLst>
              <a:gd name="adj1" fmla="val -5143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31E6CF-F72E-0571-5278-84BD36C05E44}"/>
              </a:ext>
            </a:extLst>
          </p:cNvPr>
          <p:cNvSpPr/>
          <p:nvPr/>
        </p:nvSpPr>
        <p:spPr bwMode="auto">
          <a:xfrm>
            <a:off x="2563703" y="4397209"/>
            <a:ext cx="8866297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2111A750-0BF8-08B2-F1DD-CFE48E5A235D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828800" y="4534856"/>
            <a:ext cx="734903" cy="27676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459820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69B1F0-4DD0-9ADD-AD0F-05D59EF29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357"/>
            <a:ext cx="12436475" cy="437381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21E7FE-F5AC-3108-486E-B7CAABD000E2}"/>
              </a:ext>
            </a:extLst>
          </p:cNvPr>
          <p:cNvSpPr/>
          <p:nvPr/>
        </p:nvSpPr>
        <p:spPr bwMode="auto">
          <a:xfrm>
            <a:off x="53509" y="280394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ECFDAF9-7475-1F79-8788-4C4CDB676E1C}"/>
              </a:ext>
            </a:extLst>
          </p:cNvPr>
          <p:cNvSpPr/>
          <p:nvPr/>
        </p:nvSpPr>
        <p:spPr bwMode="auto">
          <a:xfrm>
            <a:off x="1252607" y="4919390"/>
            <a:ext cx="182892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05BF3E3-9FE1-655F-53F9-57307DA0F31C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09302" y="3032461"/>
            <a:ext cx="1657766" cy="18869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BF7116-5072-9733-D7C0-645F9AD67E4B}"/>
              </a:ext>
            </a:extLst>
          </p:cNvPr>
          <p:cNvSpPr/>
          <p:nvPr/>
        </p:nvSpPr>
        <p:spPr bwMode="auto">
          <a:xfrm>
            <a:off x="5465589" y="3174935"/>
            <a:ext cx="4853620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1953CCA2-385B-EAFC-869E-0E7F9FE5CA2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081528" y="3358142"/>
            <a:ext cx="2384061" cy="17278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25F1975-3356-07DC-279E-9328AC850116}"/>
              </a:ext>
            </a:extLst>
          </p:cNvPr>
          <p:cNvSpPr/>
          <p:nvPr/>
        </p:nvSpPr>
        <p:spPr bwMode="auto">
          <a:xfrm>
            <a:off x="4510471" y="4088972"/>
            <a:ext cx="2201225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4DA8705C-AFA9-9E3C-2009-4C07EA42C7C4}"/>
              </a:ext>
            </a:extLst>
          </p:cNvPr>
          <p:cNvCxnSpPr>
            <a:cxnSpLocks/>
            <a:stCxn id="11" idx="2"/>
            <a:endCxn id="26" idx="3"/>
          </p:cNvCxnSpPr>
          <p:nvPr/>
        </p:nvCxnSpPr>
        <p:spPr>
          <a:xfrm rot="5400000">
            <a:off x="6936633" y="3316413"/>
            <a:ext cx="730830" cy="118070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24934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4D5FE6-FE8A-8786-D34E-A332E151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6" y="0"/>
            <a:ext cx="1195096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C3AEA3-E1CE-1733-145A-C51DD22815C9}"/>
              </a:ext>
            </a:extLst>
          </p:cNvPr>
          <p:cNvSpPr/>
          <p:nvPr/>
        </p:nvSpPr>
        <p:spPr bwMode="auto">
          <a:xfrm>
            <a:off x="300397" y="1395773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4A08134-D3B9-B3AE-B000-E560E72319E1}"/>
              </a:ext>
            </a:extLst>
          </p:cNvPr>
          <p:cNvSpPr/>
          <p:nvPr/>
        </p:nvSpPr>
        <p:spPr bwMode="auto">
          <a:xfrm>
            <a:off x="1517783" y="4619111"/>
            <a:ext cx="2386705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5B943D2-CE97-DE2D-99FD-20D984DF5EEA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56190" y="1624285"/>
            <a:ext cx="1954946" cy="29948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75E453C-2FE1-A960-BE95-728204474161}"/>
              </a:ext>
            </a:extLst>
          </p:cNvPr>
          <p:cNvSpPr/>
          <p:nvPr/>
        </p:nvSpPr>
        <p:spPr bwMode="auto">
          <a:xfrm>
            <a:off x="3840480" y="4994431"/>
            <a:ext cx="2280189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9BE852C-C02D-C964-1DFA-5F7DA4333583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3658195" y="3672052"/>
            <a:ext cx="375320" cy="2269439"/>
          </a:xfrm>
          <a:prstGeom prst="curvedConnector3">
            <a:avLst>
              <a:gd name="adj1" fmla="val -609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4EC056E-4BAA-8439-3883-1F63AB16FCD5}"/>
              </a:ext>
            </a:extLst>
          </p:cNvPr>
          <p:cNvSpPr/>
          <p:nvPr/>
        </p:nvSpPr>
        <p:spPr bwMode="auto">
          <a:xfrm>
            <a:off x="6226852" y="5077214"/>
            <a:ext cx="200111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7D982E26-F76E-29D7-2ECD-DD21743C4700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16200000" flipH="1">
            <a:off x="6062600" y="3912405"/>
            <a:ext cx="82783" cy="2246835"/>
          </a:xfrm>
          <a:prstGeom prst="curvedConnector3">
            <a:avLst>
              <a:gd name="adj1" fmla="val -2761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169702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329379-9008-D771-59BA-33C2D77F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18"/>
            <a:ext cx="12436475" cy="63048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AED8332-DEB4-314D-2105-5C95FB65D3B3}"/>
              </a:ext>
            </a:extLst>
          </p:cNvPr>
          <p:cNvSpPr/>
          <p:nvPr/>
        </p:nvSpPr>
        <p:spPr bwMode="auto">
          <a:xfrm>
            <a:off x="4516924" y="4967486"/>
            <a:ext cx="7196540" cy="15887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9833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025ADE-E67A-D8F9-1ED1-C49A4A9E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03"/>
            <a:ext cx="12436475" cy="62677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CC17DB-EDD5-8E86-684E-EBF5DFDB7EFE}"/>
              </a:ext>
            </a:extLst>
          </p:cNvPr>
          <p:cNvSpPr/>
          <p:nvPr/>
        </p:nvSpPr>
        <p:spPr bwMode="auto">
          <a:xfrm>
            <a:off x="62653" y="184382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38A2F4-BE24-8A77-4626-9DAA4920F460}"/>
              </a:ext>
            </a:extLst>
          </p:cNvPr>
          <p:cNvSpPr/>
          <p:nvPr/>
        </p:nvSpPr>
        <p:spPr bwMode="auto">
          <a:xfrm>
            <a:off x="1004477" y="3974411"/>
            <a:ext cx="2169732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05185C0-8A00-8162-2281-D0EAF54B75E2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-264972" y="2856373"/>
            <a:ext cx="1824970" cy="71392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541210D-D5B8-6A4A-D436-68C6BE3FD82B}"/>
              </a:ext>
            </a:extLst>
          </p:cNvPr>
          <p:cNvSpPr/>
          <p:nvPr/>
        </p:nvSpPr>
        <p:spPr bwMode="auto">
          <a:xfrm>
            <a:off x="4547629" y="4195095"/>
            <a:ext cx="2072899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9D7F5ED-26BB-BA16-D84F-F25E052AA56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74209" y="4125822"/>
            <a:ext cx="1373422" cy="2524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048C79-1CBC-9464-165A-6EF30BF34FB4}"/>
              </a:ext>
            </a:extLst>
          </p:cNvPr>
          <p:cNvSpPr/>
          <p:nvPr/>
        </p:nvSpPr>
        <p:spPr bwMode="auto">
          <a:xfrm>
            <a:off x="4547629" y="4952975"/>
            <a:ext cx="20728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AFFCA751-DEF6-3D07-F6F3-4B863B33D209}"/>
              </a:ext>
            </a:extLst>
          </p:cNvPr>
          <p:cNvCxnSpPr>
            <a:cxnSpLocks/>
            <a:stCxn id="11" idx="3"/>
            <a:endCxn id="15" idx="3"/>
          </p:cNvCxnSpPr>
          <p:nvPr/>
        </p:nvCxnSpPr>
        <p:spPr>
          <a:xfrm>
            <a:off x="6620528" y="4378302"/>
            <a:ext cx="12700" cy="74122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283606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548509-41CA-213F-2542-D70B531E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306"/>
            <a:ext cx="12436475" cy="639991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FB132B-BBC7-E62C-FB28-AA1461EF054C}"/>
              </a:ext>
            </a:extLst>
          </p:cNvPr>
          <p:cNvSpPr/>
          <p:nvPr/>
        </p:nvSpPr>
        <p:spPr bwMode="auto">
          <a:xfrm>
            <a:off x="4580932" y="4601726"/>
            <a:ext cx="3191468" cy="197281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88320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BEAF9F-C99A-A298-BA3C-602BD04A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348"/>
            <a:ext cx="12436475" cy="552182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8FC1F3-0ABB-6A63-BEBA-3C16DEC8923B}"/>
              </a:ext>
            </a:extLst>
          </p:cNvPr>
          <p:cNvSpPr/>
          <p:nvPr/>
        </p:nvSpPr>
        <p:spPr bwMode="auto">
          <a:xfrm>
            <a:off x="4511053" y="4003530"/>
            <a:ext cx="472428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A3033E1-4F2C-992D-C5DE-68676FBF746C}"/>
              </a:ext>
            </a:extLst>
          </p:cNvPr>
          <p:cNvSpPr/>
          <p:nvPr/>
        </p:nvSpPr>
        <p:spPr bwMode="auto">
          <a:xfrm>
            <a:off x="9960877" y="5492470"/>
            <a:ext cx="929627" cy="441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858073F6-185B-9FA5-4CCF-7E2737E9BE3E}"/>
              </a:ext>
            </a:extLst>
          </p:cNvPr>
          <p:cNvCxnSpPr>
            <a:cxnSpLocks/>
            <a:stCxn id="11" idx="3"/>
            <a:endCxn id="15" idx="0"/>
          </p:cNvCxnSpPr>
          <p:nvPr/>
        </p:nvCxnSpPr>
        <p:spPr>
          <a:xfrm>
            <a:off x="4983481" y="4154941"/>
            <a:ext cx="5442210" cy="13375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3070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772186-7C8A-4988-8AF6-C5CBA985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3D1A64-808F-4F78-B60A-FAC0DC11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59" y="0"/>
            <a:ext cx="1138275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06D8D51-BA43-4BF4-B19E-F788E9F1265E}"/>
              </a:ext>
            </a:extLst>
          </p:cNvPr>
          <p:cNvSpPr/>
          <p:nvPr/>
        </p:nvSpPr>
        <p:spPr bwMode="auto">
          <a:xfrm>
            <a:off x="686968" y="887549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B642B8-71D3-4DDA-B4D7-C6DE1869E6CD}"/>
              </a:ext>
            </a:extLst>
          </p:cNvPr>
          <p:cNvSpPr/>
          <p:nvPr/>
        </p:nvSpPr>
        <p:spPr bwMode="auto">
          <a:xfrm>
            <a:off x="686968" y="6194409"/>
            <a:ext cx="17630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4203B72-0084-4CE1-BD5A-6E3F20BD691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-887060" y="3130602"/>
            <a:ext cx="4804387" cy="1656330"/>
          </a:xfrm>
          <a:prstGeom prst="curvedConnector4">
            <a:avLst>
              <a:gd name="adj1" fmla="val 48267"/>
              <a:gd name="adj2" fmla="val 1138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CE23C6F-A11E-4A5B-8F7B-6348BAAE48C4}"/>
              </a:ext>
            </a:extLst>
          </p:cNvPr>
          <p:cNvSpPr/>
          <p:nvPr/>
        </p:nvSpPr>
        <p:spPr bwMode="auto">
          <a:xfrm>
            <a:off x="4034527" y="218780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512DD341-B966-441E-BD08-479489D6ADE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2450034" y="2354354"/>
            <a:ext cx="1584493" cy="40066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D2A3BA6-72F8-442C-B5E6-B57F06D0369D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537E31E7-969B-41C9-B308-FC648DA93968}"/>
              </a:ext>
            </a:extLst>
          </p:cNvPr>
          <p:cNvCxnSpPr>
            <a:cxnSpLocks/>
            <a:stCxn id="16" idx="3"/>
            <a:endCxn id="25" idx="0"/>
          </p:cNvCxnSpPr>
          <p:nvPr/>
        </p:nvCxnSpPr>
        <p:spPr>
          <a:xfrm>
            <a:off x="4907047" y="2354354"/>
            <a:ext cx="2684884" cy="117728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23198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3E77C1A9-849D-305A-3525-D9830A59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768"/>
            <a:ext cx="12436475" cy="48409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CBB907-F7AF-E21E-5B8B-4ED6631A7EE1}"/>
              </a:ext>
            </a:extLst>
          </p:cNvPr>
          <p:cNvSpPr/>
          <p:nvPr/>
        </p:nvSpPr>
        <p:spPr bwMode="auto">
          <a:xfrm>
            <a:off x="5606442" y="2193018"/>
            <a:ext cx="1482682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033A47-B3E1-4E2C-0527-1A0A5E6530F4}"/>
              </a:ext>
            </a:extLst>
          </p:cNvPr>
          <p:cNvSpPr/>
          <p:nvPr/>
        </p:nvSpPr>
        <p:spPr bwMode="auto">
          <a:xfrm>
            <a:off x="5753423" y="3697145"/>
            <a:ext cx="1241737" cy="301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6D894BB-1C1E-5E03-2F0F-23023BA99963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H="1">
            <a:off x="6995160" y="2344429"/>
            <a:ext cx="93964" cy="1503657"/>
          </a:xfrm>
          <a:prstGeom prst="curvedConnector3">
            <a:avLst>
              <a:gd name="adj1" fmla="val -2432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00B4853-AD3A-E2EA-CAB6-B75092886D1C}"/>
              </a:ext>
            </a:extLst>
          </p:cNvPr>
          <p:cNvSpPr/>
          <p:nvPr/>
        </p:nvSpPr>
        <p:spPr bwMode="auto">
          <a:xfrm>
            <a:off x="4849745" y="5375400"/>
            <a:ext cx="1128852" cy="4018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8EE51BEE-B34F-5051-3B2D-9931CC155006}"/>
              </a:ext>
            </a:extLst>
          </p:cNvPr>
          <p:cNvCxnSpPr>
            <a:cxnSpLocks/>
            <a:stCxn id="7" idx="3"/>
            <a:endCxn id="16" idx="3"/>
          </p:cNvCxnSpPr>
          <p:nvPr/>
        </p:nvCxnSpPr>
        <p:spPr>
          <a:xfrm flipH="1">
            <a:off x="5978597" y="3848086"/>
            <a:ext cx="1016563" cy="1728217"/>
          </a:xfrm>
          <a:prstGeom prst="curvedConnector3">
            <a:avLst>
              <a:gd name="adj1" fmla="val -2248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30974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158228-2EF9-BEDF-8C2F-33EBA0D8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793"/>
            <a:ext cx="12436475" cy="590093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5388C63-4393-1822-03F1-6678D493EEBD}"/>
              </a:ext>
            </a:extLst>
          </p:cNvPr>
          <p:cNvSpPr/>
          <p:nvPr/>
        </p:nvSpPr>
        <p:spPr bwMode="auto">
          <a:xfrm>
            <a:off x="6614173" y="5629631"/>
            <a:ext cx="2767571" cy="3596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05972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6541D9-DF04-E440-1D28-076EBC3C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998"/>
            <a:ext cx="12436475" cy="33565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21316A-BFB8-61BC-2D07-17D5C247528D}"/>
              </a:ext>
            </a:extLst>
          </p:cNvPr>
          <p:cNvSpPr/>
          <p:nvPr/>
        </p:nvSpPr>
        <p:spPr bwMode="auto">
          <a:xfrm>
            <a:off x="62653" y="3314470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72E6903-0313-659F-71E6-518909B459B2}"/>
              </a:ext>
            </a:extLst>
          </p:cNvPr>
          <p:cNvSpPr/>
          <p:nvPr/>
        </p:nvSpPr>
        <p:spPr bwMode="auto">
          <a:xfrm>
            <a:off x="3144158" y="2849929"/>
            <a:ext cx="390245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9F7A7ADA-048E-A16B-076B-1F16DC8E987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5400000" flipH="1" flipV="1">
            <a:off x="1348175" y="1975511"/>
            <a:ext cx="738357" cy="2853608"/>
          </a:xfrm>
          <a:prstGeom prst="curvedConnector4">
            <a:avLst>
              <a:gd name="adj1" fmla="val -30961"/>
              <a:gd name="adj2" fmla="val 5399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0F2AB94-34E6-32A0-8636-B078EA9347FB}"/>
              </a:ext>
            </a:extLst>
          </p:cNvPr>
          <p:cNvSpPr/>
          <p:nvPr/>
        </p:nvSpPr>
        <p:spPr bwMode="auto">
          <a:xfrm>
            <a:off x="3159458" y="4405407"/>
            <a:ext cx="1557400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179E1738-5E1B-21B4-4FC5-D39748B69279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34403" y="3033136"/>
            <a:ext cx="403755" cy="13722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434425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BE7CAF-778B-69D5-8114-808291F7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130"/>
            <a:ext cx="12436475" cy="40822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4F2600-9737-178F-34B2-C5AB9CCD6085}"/>
              </a:ext>
            </a:extLst>
          </p:cNvPr>
          <p:cNvSpPr/>
          <p:nvPr/>
        </p:nvSpPr>
        <p:spPr bwMode="auto">
          <a:xfrm>
            <a:off x="8792162" y="4350542"/>
            <a:ext cx="1476550" cy="7243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67615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7BB214-C07C-1288-0408-3251602D6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879"/>
            <a:ext cx="12436475" cy="32827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396D1AE-CF03-B6D1-9500-C1567B70E35F}"/>
              </a:ext>
            </a:extLst>
          </p:cNvPr>
          <p:cNvSpPr/>
          <p:nvPr/>
        </p:nvSpPr>
        <p:spPr bwMode="auto">
          <a:xfrm>
            <a:off x="2556230" y="3918144"/>
            <a:ext cx="32251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21069E-92C9-9EEA-D6B5-5D11D9E84948}"/>
              </a:ext>
            </a:extLst>
          </p:cNvPr>
          <p:cNvSpPr/>
          <p:nvPr/>
        </p:nvSpPr>
        <p:spPr bwMode="auto">
          <a:xfrm>
            <a:off x="2933262" y="4251247"/>
            <a:ext cx="128212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E71C1AA-5D76-30D8-8746-FA9262C117E7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2878746" y="4084696"/>
            <a:ext cx="695577" cy="1665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48844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559A54-139D-A85F-CD36-A076DFFA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753"/>
            <a:ext cx="12436475" cy="57310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2D1935-9DCC-F2D4-2383-DB1DF588F9D6}"/>
              </a:ext>
            </a:extLst>
          </p:cNvPr>
          <p:cNvSpPr/>
          <p:nvPr/>
        </p:nvSpPr>
        <p:spPr bwMode="auto">
          <a:xfrm>
            <a:off x="1071301" y="3978401"/>
            <a:ext cx="116556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75FA502-0EA3-15D1-CA71-3FF0D7336030}"/>
              </a:ext>
            </a:extLst>
          </p:cNvPr>
          <p:cNvSpPr/>
          <p:nvPr/>
        </p:nvSpPr>
        <p:spPr bwMode="auto">
          <a:xfrm>
            <a:off x="3225870" y="4525566"/>
            <a:ext cx="1135818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AD9552-1CE5-B567-5335-3A7864CE6055}"/>
              </a:ext>
            </a:extLst>
          </p:cNvPr>
          <p:cNvSpPr/>
          <p:nvPr/>
        </p:nvSpPr>
        <p:spPr bwMode="auto">
          <a:xfrm>
            <a:off x="3225870" y="5869734"/>
            <a:ext cx="2205666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83654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9C207C0-EA9B-C6B0-C838-C4BEED86B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078"/>
            <a:ext cx="12436475" cy="474636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F81C9-36A4-0C91-AF0F-4AFD6973FC7F}"/>
              </a:ext>
            </a:extLst>
          </p:cNvPr>
          <p:cNvSpPr/>
          <p:nvPr/>
        </p:nvSpPr>
        <p:spPr bwMode="auto">
          <a:xfrm>
            <a:off x="2647670" y="4622232"/>
            <a:ext cx="32251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5929C01-5750-CAE1-75F6-39A6E5ACB85C}"/>
              </a:ext>
            </a:extLst>
          </p:cNvPr>
          <p:cNvSpPr/>
          <p:nvPr/>
        </p:nvSpPr>
        <p:spPr bwMode="auto">
          <a:xfrm>
            <a:off x="3070422" y="4991911"/>
            <a:ext cx="128212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DE9B3CA-F53A-22DE-ECFC-1EDB326714F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015906" y="4825360"/>
            <a:ext cx="695577" cy="1665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89526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60913D-ACC3-9AF7-BBF1-77CD2F0B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94"/>
            <a:ext cx="12436475" cy="694493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D6C64F4-5A9B-A5A3-70B6-13EA4D2AF6C6}"/>
              </a:ext>
            </a:extLst>
          </p:cNvPr>
          <p:cNvSpPr/>
          <p:nvPr/>
        </p:nvSpPr>
        <p:spPr bwMode="auto">
          <a:xfrm>
            <a:off x="1071301" y="4572761"/>
            <a:ext cx="116556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129895B-4E37-6F5C-8862-7ECABF72DC43}"/>
              </a:ext>
            </a:extLst>
          </p:cNvPr>
          <p:cNvSpPr/>
          <p:nvPr/>
        </p:nvSpPr>
        <p:spPr bwMode="auto">
          <a:xfrm>
            <a:off x="3225870" y="5119926"/>
            <a:ext cx="1611306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9CC04D-062E-1BA2-D8D1-0497AD1974E3}"/>
              </a:ext>
            </a:extLst>
          </p:cNvPr>
          <p:cNvSpPr/>
          <p:nvPr/>
        </p:nvSpPr>
        <p:spPr bwMode="auto">
          <a:xfrm>
            <a:off x="3225870" y="6464094"/>
            <a:ext cx="2260530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25513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9C0FF1-1EC9-FC0B-9282-21CC813B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106"/>
            <a:ext cx="12436475" cy="39503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A73CF-812A-E1AD-BA66-375786F31B1F}"/>
              </a:ext>
            </a:extLst>
          </p:cNvPr>
          <p:cNvSpPr/>
          <p:nvPr/>
        </p:nvSpPr>
        <p:spPr bwMode="auto">
          <a:xfrm>
            <a:off x="2616491" y="3840691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BC442F6-C5A1-BE03-0A8F-4E3B6261B08F}"/>
              </a:ext>
            </a:extLst>
          </p:cNvPr>
          <p:cNvSpPr/>
          <p:nvPr/>
        </p:nvSpPr>
        <p:spPr bwMode="auto">
          <a:xfrm>
            <a:off x="2836774" y="4772455"/>
            <a:ext cx="85740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D491DEF-0FFD-5E7C-1C71-DA87A3EB5A54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2836774" y="3965824"/>
            <a:ext cx="428701" cy="8066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921901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B05AFF-7587-61C2-1742-0DC7E87E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577"/>
            <a:ext cx="12436475" cy="58553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87A9CC-C609-0977-28EF-472BD010EA0E}"/>
              </a:ext>
            </a:extLst>
          </p:cNvPr>
          <p:cNvSpPr/>
          <p:nvPr/>
        </p:nvSpPr>
        <p:spPr bwMode="auto">
          <a:xfrm>
            <a:off x="1071301" y="4243577"/>
            <a:ext cx="116556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FC3B4E-6076-5398-2220-BC25027F31E1}"/>
              </a:ext>
            </a:extLst>
          </p:cNvPr>
          <p:cNvSpPr/>
          <p:nvPr/>
        </p:nvSpPr>
        <p:spPr bwMode="auto">
          <a:xfrm>
            <a:off x="3225870" y="4790742"/>
            <a:ext cx="1565586" cy="8876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9F084B-C3D0-6677-A851-1151CF50C82B}"/>
              </a:ext>
            </a:extLst>
          </p:cNvPr>
          <p:cNvSpPr/>
          <p:nvPr/>
        </p:nvSpPr>
        <p:spPr bwMode="auto">
          <a:xfrm>
            <a:off x="6087942" y="5778294"/>
            <a:ext cx="1739322" cy="3481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600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C3DF83-FB19-43B1-99B6-B60F1976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ACC8DE-BF5C-4CEF-8B96-320219DD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6" y="0"/>
            <a:ext cx="113910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EDC961-B9BE-4EC6-B83F-5F285AC843F1}"/>
              </a:ext>
            </a:extLst>
          </p:cNvPr>
          <p:cNvSpPr/>
          <p:nvPr/>
        </p:nvSpPr>
        <p:spPr bwMode="auto">
          <a:xfrm>
            <a:off x="4083388" y="169221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E00621-0A3F-4223-8FD8-C8991BDF2F9C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F4AB425-FF05-4304-B423-A93679576464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5437483" y="1377189"/>
            <a:ext cx="1672874" cy="263602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754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A8B65D-073C-B7F4-080A-415596FF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666"/>
            <a:ext cx="12436475" cy="38791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9744D1B-3D64-FFE5-F640-A12FC0751FC6}"/>
              </a:ext>
            </a:extLst>
          </p:cNvPr>
          <p:cNvSpPr/>
          <p:nvPr/>
        </p:nvSpPr>
        <p:spPr bwMode="auto">
          <a:xfrm>
            <a:off x="3439597" y="2881121"/>
            <a:ext cx="3656147" cy="243154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95346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973E80-A77F-4D17-9736-56D96DB6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428"/>
            <a:ext cx="12436475" cy="27096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C4B252-AF89-F52C-8245-D427D454C4C2}"/>
              </a:ext>
            </a:extLst>
          </p:cNvPr>
          <p:cNvSpPr/>
          <p:nvPr/>
        </p:nvSpPr>
        <p:spPr bwMode="auto">
          <a:xfrm>
            <a:off x="568745" y="3773776"/>
            <a:ext cx="1225357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47781D4-C085-C343-4C79-414F53E9851E}"/>
              </a:ext>
            </a:extLst>
          </p:cNvPr>
          <p:cNvSpPr/>
          <p:nvPr/>
        </p:nvSpPr>
        <p:spPr bwMode="auto">
          <a:xfrm>
            <a:off x="568745" y="4123035"/>
            <a:ext cx="1225357" cy="2494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E7A96FFE-F288-C6CA-92AF-D6323D153728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>
            <a:off x="1794102" y="3898909"/>
            <a:ext cx="12700" cy="34887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823164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04BF14-26B1-AD6F-CDA4-E4BDF379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156"/>
            <a:ext cx="12436475" cy="593821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9A2DA2-89E0-F12D-CEFC-2358F96377E4}"/>
              </a:ext>
            </a:extLst>
          </p:cNvPr>
          <p:cNvSpPr/>
          <p:nvPr/>
        </p:nvSpPr>
        <p:spPr bwMode="auto">
          <a:xfrm>
            <a:off x="778693" y="2588513"/>
            <a:ext cx="1598747" cy="2724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D442AD-7C80-D78E-D14C-AB3399285B14}"/>
              </a:ext>
            </a:extLst>
          </p:cNvPr>
          <p:cNvSpPr/>
          <p:nvPr/>
        </p:nvSpPr>
        <p:spPr bwMode="auto">
          <a:xfrm>
            <a:off x="606531" y="5961888"/>
            <a:ext cx="1321278" cy="3383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93792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3DD3FD-BCB5-45A1-4A09-903C151D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708"/>
            <a:ext cx="12436475" cy="36971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D2F28D-E124-2F6D-25FF-7CEBBC1B77ED}"/>
              </a:ext>
            </a:extLst>
          </p:cNvPr>
          <p:cNvSpPr/>
          <p:nvPr/>
        </p:nvSpPr>
        <p:spPr bwMode="auto">
          <a:xfrm>
            <a:off x="4427003" y="3959563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A394A7F-6BAF-1607-CA0A-1D882CD35699}"/>
              </a:ext>
            </a:extLst>
          </p:cNvPr>
          <p:cNvSpPr/>
          <p:nvPr/>
        </p:nvSpPr>
        <p:spPr bwMode="auto">
          <a:xfrm>
            <a:off x="4647286" y="4891327"/>
            <a:ext cx="85740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2EA2AD5-653F-82E6-B94C-7F3E25FDC1A6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4647286" y="4084696"/>
            <a:ext cx="428701" cy="8066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256205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D8AEBF-5E51-BAB4-ED3A-A0A75BB4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39"/>
            <a:ext cx="12436475" cy="64778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FC93B8-3069-5AD1-217F-6DAC7C9E9DF7}"/>
              </a:ext>
            </a:extLst>
          </p:cNvPr>
          <p:cNvSpPr/>
          <p:nvPr/>
        </p:nvSpPr>
        <p:spPr bwMode="auto">
          <a:xfrm>
            <a:off x="859614" y="3298976"/>
            <a:ext cx="87570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7663109-3BB5-4FC9-60DA-6C2792B09F93}"/>
              </a:ext>
            </a:extLst>
          </p:cNvPr>
          <p:cNvSpPr/>
          <p:nvPr/>
        </p:nvSpPr>
        <p:spPr bwMode="auto">
          <a:xfrm>
            <a:off x="859614" y="3693461"/>
            <a:ext cx="9454818" cy="30427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5713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92FD98-5F06-92AE-F396-6144F76F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318"/>
            <a:ext cx="12436475" cy="32718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7DD244-EBEE-32A6-6588-8E35BB816472}"/>
              </a:ext>
            </a:extLst>
          </p:cNvPr>
          <p:cNvSpPr/>
          <p:nvPr/>
        </p:nvSpPr>
        <p:spPr bwMode="auto">
          <a:xfrm>
            <a:off x="5186272" y="3758395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2FCED-AD79-89D6-7FD3-BB325FD27194}"/>
              </a:ext>
            </a:extLst>
          </p:cNvPr>
          <p:cNvSpPr/>
          <p:nvPr/>
        </p:nvSpPr>
        <p:spPr bwMode="auto">
          <a:xfrm>
            <a:off x="5330287" y="4630994"/>
            <a:ext cx="644178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22D68A0-13A8-D25B-4702-BCB2BF6E7E00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406555" y="3883528"/>
            <a:ext cx="245821" cy="7474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24347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2CBA9CE-F418-4BA5-38F0-1CFC5383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9" y="0"/>
            <a:ext cx="1130981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21BE8C-8ACD-B5BF-F4E1-6B5C5FB6809D}"/>
              </a:ext>
            </a:extLst>
          </p:cNvPr>
          <p:cNvSpPr/>
          <p:nvPr/>
        </p:nvSpPr>
        <p:spPr bwMode="auto">
          <a:xfrm>
            <a:off x="1316814" y="2750336"/>
            <a:ext cx="87570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A146969-8D12-E06F-8A99-6760B0B1AE51}"/>
              </a:ext>
            </a:extLst>
          </p:cNvPr>
          <p:cNvSpPr/>
          <p:nvPr/>
        </p:nvSpPr>
        <p:spPr bwMode="auto">
          <a:xfrm>
            <a:off x="1435608" y="4416552"/>
            <a:ext cx="6492240" cy="25413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1950A5E-BF68-C734-AECC-7A33071F2ABE}"/>
              </a:ext>
            </a:extLst>
          </p:cNvPr>
          <p:cNvSpPr/>
          <p:nvPr/>
        </p:nvSpPr>
        <p:spPr bwMode="auto">
          <a:xfrm>
            <a:off x="1435608" y="3957347"/>
            <a:ext cx="87570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561338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4D2ED2-FBAE-3E7F-CAAE-BA02562D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0" y="0"/>
            <a:ext cx="1116903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C06CD6-D5D3-867A-7FAD-7583E6C8EEBF}"/>
              </a:ext>
            </a:extLst>
          </p:cNvPr>
          <p:cNvSpPr/>
          <p:nvPr/>
        </p:nvSpPr>
        <p:spPr bwMode="auto">
          <a:xfrm>
            <a:off x="1410346" y="2092287"/>
            <a:ext cx="79609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35A079-6F1B-1859-7F3D-C3199D2B29F6}"/>
              </a:ext>
            </a:extLst>
          </p:cNvPr>
          <p:cNvSpPr/>
          <p:nvPr/>
        </p:nvSpPr>
        <p:spPr bwMode="auto">
          <a:xfrm>
            <a:off x="1655064" y="4390282"/>
            <a:ext cx="6291072" cy="25413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FD8A5C-AF76-DEF3-DD9E-112CF9BCB991}"/>
              </a:ext>
            </a:extLst>
          </p:cNvPr>
          <p:cNvSpPr/>
          <p:nvPr/>
        </p:nvSpPr>
        <p:spPr bwMode="auto">
          <a:xfrm>
            <a:off x="2369930" y="3281852"/>
            <a:ext cx="598119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18069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7659B-145D-6BFF-E39D-878B2CBA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109"/>
            <a:ext cx="12436475" cy="32823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56E1B8A-C1A5-A068-5A64-C72571CDFB54}"/>
              </a:ext>
            </a:extLst>
          </p:cNvPr>
          <p:cNvSpPr/>
          <p:nvPr/>
        </p:nvSpPr>
        <p:spPr bwMode="auto">
          <a:xfrm>
            <a:off x="6704176" y="3758395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A31EABB-501D-068D-1AB1-5605284CEFC9}"/>
              </a:ext>
            </a:extLst>
          </p:cNvPr>
          <p:cNvSpPr/>
          <p:nvPr/>
        </p:nvSpPr>
        <p:spPr bwMode="auto">
          <a:xfrm>
            <a:off x="6848191" y="4630994"/>
            <a:ext cx="644178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0C840B4-40B5-FA76-5884-3357B293B3D1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6924459" y="3883528"/>
            <a:ext cx="245821" cy="7474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692911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B401E9-F75B-277F-3F8B-E72ECB11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15"/>
            <a:ext cx="12436475" cy="69054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CE2CFB-D57A-0736-3929-D9543F139C53}"/>
              </a:ext>
            </a:extLst>
          </p:cNvPr>
          <p:cNvSpPr/>
          <p:nvPr/>
        </p:nvSpPr>
        <p:spPr bwMode="auto">
          <a:xfrm>
            <a:off x="925714" y="2366607"/>
            <a:ext cx="79609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8CFFC1-7D73-5A8C-E688-47A36F0E947B}"/>
              </a:ext>
            </a:extLst>
          </p:cNvPr>
          <p:cNvSpPr/>
          <p:nvPr/>
        </p:nvSpPr>
        <p:spPr bwMode="auto">
          <a:xfrm>
            <a:off x="2690506" y="2814662"/>
            <a:ext cx="2786750" cy="7697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BAD05E-1B6A-522B-763E-5E9D2DBCF7F6}"/>
              </a:ext>
            </a:extLst>
          </p:cNvPr>
          <p:cNvSpPr/>
          <p:nvPr/>
        </p:nvSpPr>
        <p:spPr bwMode="auto">
          <a:xfrm>
            <a:off x="6018922" y="6079071"/>
            <a:ext cx="1104254" cy="69663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94477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149BB-5CD3-4727-9304-1FEF1A97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807A32-C3CD-4D9C-B886-0DB94778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3" y="0"/>
            <a:ext cx="1138798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9A6FCE-E027-405E-8C11-4F9B135529EF}"/>
              </a:ext>
            </a:extLst>
          </p:cNvPr>
          <p:cNvSpPr/>
          <p:nvPr/>
        </p:nvSpPr>
        <p:spPr bwMode="auto">
          <a:xfrm>
            <a:off x="4169182" y="355257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02245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EA77D47-6348-50DC-C127-2679068A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368"/>
            <a:ext cx="12436475" cy="32757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6F12231-E0A5-92DC-81B1-7B62F3BD7EF6}"/>
              </a:ext>
            </a:extLst>
          </p:cNvPr>
          <p:cNvSpPr/>
          <p:nvPr/>
        </p:nvSpPr>
        <p:spPr bwMode="auto">
          <a:xfrm>
            <a:off x="8222080" y="3776683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AE534C-0BF4-A8A3-8E2B-F7004780F768}"/>
              </a:ext>
            </a:extLst>
          </p:cNvPr>
          <p:cNvSpPr/>
          <p:nvPr/>
        </p:nvSpPr>
        <p:spPr bwMode="auto">
          <a:xfrm>
            <a:off x="8434470" y="4603562"/>
            <a:ext cx="70859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CCBB16-0861-317F-F7DB-7C4CCFC5F395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8442363" y="3901816"/>
            <a:ext cx="346405" cy="70174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939094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230D72-881B-97D6-1E1F-5842A15A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012"/>
            <a:ext cx="12436475" cy="549250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84D681F-B749-2120-4B27-EC6AB30F5D6A}"/>
              </a:ext>
            </a:extLst>
          </p:cNvPr>
          <p:cNvSpPr/>
          <p:nvPr/>
        </p:nvSpPr>
        <p:spPr bwMode="auto">
          <a:xfrm>
            <a:off x="870850" y="4222838"/>
            <a:ext cx="4633838" cy="19402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618ABE-91F9-BC45-D167-D5651ADCCF60}"/>
              </a:ext>
            </a:extLst>
          </p:cNvPr>
          <p:cNvSpPr/>
          <p:nvPr/>
        </p:nvSpPr>
        <p:spPr bwMode="auto">
          <a:xfrm>
            <a:off x="870850" y="3802215"/>
            <a:ext cx="573902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58604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2763D7-CB8D-1FC2-B54F-5CE9F474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975"/>
            <a:ext cx="12436475" cy="529457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BBE1F4-99A9-5F85-986E-100565ED0B20}"/>
              </a:ext>
            </a:extLst>
          </p:cNvPr>
          <p:cNvSpPr/>
          <p:nvPr/>
        </p:nvSpPr>
        <p:spPr bwMode="auto">
          <a:xfrm>
            <a:off x="870850" y="5720445"/>
            <a:ext cx="578598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32DCF3-FB41-AD73-7A74-9D6DE9AF7893}"/>
              </a:ext>
            </a:extLst>
          </p:cNvPr>
          <p:cNvSpPr/>
          <p:nvPr/>
        </p:nvSpPr>
        <p:spPr bwMode="auto">
          <a:xfrm>
            <a:off x="1492642" y="3893655"/>
            <a:ext cx="573902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486236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B36C71-858F-B950-4597-3350C234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125"/>
            <a:ext cx="12436475" cy="36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18892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9ADE66-AFB7-7E27-FB53-0BA5CA17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207"/>
            <a:ext cx="12436475" cy="588011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C610054-848F-F6D4-8767-A6BA3DDFBDDF}"/>
              </a:ext>
            </a:extLst>
          </p:cNvPr>
          <p:cNvSpPr/>
          <p:nvPr/>
        </p:nvSpPr>
        <p:spPr bwMode="auto">
          <a:xfrm>
            <a:off x="4507114" y="4216936"/>
            <a:ext cx="2204105" cy="3748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09BB4C7-7B53-4C32-7F66-32337B9B483E}"/>
              </a:ext>
            </a:extLst>
          </p:cNvPr>
          <p:cNvSpPr/>
          <p:nvPr/>
        </p:nvSpPr>
        <p:spPr bwMode="auto">
          <a:xfrm>
            <a:off x="9454775" y="2922998"/>
            <a:ext cx="2075809" cy="13716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9957379-6AF8-BA98-296D-EEF93C093A23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7403954" y="1128211"/>
            <a:ext cx="1293938" cy="4883513"/>
          </a:xfrm>
          <a:prstGeom prst="curvedConnector3">
            <a:avLst>
              <a:gd name="adj1" fmla="val 1176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BE709CE-C183-18AC-F586-F962BAA018C9}"/>
              </a:ext>
            </a:extLst>
          </p:cNvPr>
          <p:cNvSpPr/>
          <p:nvPr/>
        </p:nvSpPr>
        <p:spPr bwMode="auto">
          <a:xfrm>
            <a:off x="7051656" y="5198563"/>
            <a:ext cx="492766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6C441652-1845-DBA7-41A4-9ADE89B010F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8443419" y="3149301"/>
            <a:ext cx="903883" cy="319464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82D5273-6657-6B09-A857-F251F2700F80}"/>
              </a:ext>
            </a:extLst>
          </p:cNvPr>
          <p:cNvSpPr/>
          <p:nvPr/>
        </p:nvSpPr>
        <p:spPr bwMode="auto">
          <a:xfrm>
            <a:off x="7081084" y="5769907"/>
            <a:ext cx="3361364" cy="618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9FA4664F-064C-8557-90D4-633937AA619F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 rot="5400000">
            <a:off x="6886983" y="5667958"/>
            <a:ext cx="605158" cy="216955"/>
          </a:xfrm>
          <a:prstGeom prst="curvedConnector4">
            <a:avLst>
              <a:gd name="adj1" fmla="val 24461"/>
              <a:gd name="adj2" fmla="val 2053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899B6437-F1CE-13F3-120E-FB9FC1C03212}"/>
              </a:ext>
            </a:extLst>
          </p:cNvPr>
          <p:cNvSpPr/>
          <p:nvPr/>
        </p:nvSpPr>
        <p:spPr bwMode="auto">
          <a:xfrm>
            <a:off x="5838794" y="2070597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1275392449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461EA2-417D-2FB6-6EFF-C2A707B4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1" y="0"/>
            <a:ext cx="1125401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13DBB1-5E17-5D97-945F-D357092D8DDC}"/>
              </a:ext>
            </a:extLst>
          </p:cNvPr>
          <p:cNvSpPr/>
          <p:nvPr/>
        </p:nvSpPr>
        <p:spPr bwMode="auto">
          <a:xfrm>
            <a:off x="6399473" y="2336491"/>
            <a:ext cx="40724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309FA3-09BF-1F97-B3A7-8ADDE9D4F833}"/>
              </a:ext>
            </a:extLst>
          </p:cNvPr>
          <p:cNvSpPr/>
          <p:nvPr/>
        </p:nvSpPr>
        <p:spPr bwMode="auto">
          <a:xfrm>
            <a:off x="5928754" y="2781142"/>
            <a:ext cx="419365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1C10151-C17D-A285-90F6-D8B9BCEE3EFA}"/>
              </a:ext>
            </a:extLst>
          </p:cNvPr>
          <p:cNvSpPr/>
          <p:nvPr/>
        </p:nvSpPr>
        <p:spPr bwMode="auto">
          <a:xfrm>
            <a:off x="5928754" y="5293210"/>
            <a:ext cx="4193654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6C0EF86-0A65-860C-BA57-6CDC980655B5}"/>
              </a:ext>
            </a:extLst>
          </p:cNvPr>
          <p:cNvSpPr/>
          <p:nvPr/>
        </p:nvSpPr>
        <p:spPr bwMode="auto">
          <a:xfrm>
            <a:off x="5928754" y="6561714"/>
            <a:ext cx="4193654" cy="3870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868257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BF8AA0B-11FD-BB36-CC03-8C887A85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949"/>
            <a:ext cx="12436475" cy="45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98868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55A07EC-0786-E416-E0DC-D6D7C468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444"/>
            <a:ext cx="12436475" cy="462963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EBE1DD-2C36-5644-732F-3A39DA424A34}"/>
              </a:ext>
            </a:extLst>
          </p:cNvPr>
          <p:cNvSpPr/>
          <p:nvPr/>
        </p:nvSpPr>
        <p:spPr bwMode="auto">
          <a:xfrm>
            <a:off x="3665417" y="3497262"/>
            <a:ext cx="833431" cy="18336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77973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6D33133-5D3C-0097-4598-88230F2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216"/>
            <a:ext cx="12436475" cy="30740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9A307-3984-FDEE-6046-32217F94C4E7}"/>
              </a:ext>
            </a:extLst>
          </p:cNvPr>
          <p:cNvSpPr/>
          <p:nvPr/>
        </p:nvSpPr>
        <p:spPr bwMode="auto">
          <a:xfrm>
            <a:off x="3823173" y="2477216"/>
            <a:ext cx="1736379" cy="3744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516972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76AD7B-DD35-2631-2193-DD1A0B07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888"/>
            <a:ext cx="12436475" cy="550074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1AA3D6-FCF2-F50B-41C4-445753D5281D}"/>
              </a:ext>
            </a:extLst>
          </p:cNvPr>
          <p:cNvSpPr/>
          <p:nvPr/>
        </p:nvSpPr>
        <p:spPr bwMode="auto">
          <a:xfrm>
            <a:off x="4865517" y="5736033"/>
            <a:ext cx="1078155" cy="3744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595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694AF78-557B-462C-3DFE-92D09B8C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45" y="0"/>
            <a:ext cx="77797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5145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A85DE6-2C65-6D66-CDCE-BBB89DDB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570"/>
            <a:ext cx="12436475" cy="46213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E67893-089D-EB4D-6073-BAC6ACE7D305}"/>
              </a:ext>
            </a:extLst>
          </p:cNvPr>
          <p:cNvSpPr/>
          <p:nvPr/>
        </p:nvSpPr>
        <p:spPr bwMode="auto">
          <a:xfrm>
            <a:off x="6147829" y="2530887"/>
            <a:ext cx="1624571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DDD9A42-16B0-AF3B-1423-0429B501BCEC}"/>
              </a:ext>
            </a:extLst>
          </p:cNvPr>
          <p:cNvSpPr/>
          <p:nvPr/>
        </p:nvSpPr>
        <p:spPr bwMode="auto">
          <a:xfrm>
            <a:off x="6147829" y="3380207"/>
            <a:ext cx="1624571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6DF98EE-59D2-9FF3-AFB2-E6FA9FDB8DFF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>
            <a:off x="7772400" y="2714094"/>
            <a:ext cx="12700" cy="8326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46419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C3E28BB3-7465-8441-5A2E-2CC4EAF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3478"/>
            <a:ext cx="12436475" cy="31875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8B6E55-1851-049F-1E42-3D1FAB96D15E}"/>
              </a:ext>
            </a:extLst>
          </p:cNvPr>
          <p:cNvSpPr/>
          <p:nvPr/>
        </p:nvSpPr>
        <p:spPr bwMode="auto">
          <a:xfrm>
            <a:off x="53952" y="4330280"/>
            <a:ext cx="311313" cy="3121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3B664CF-7E99-4D78-FECB-C0F1B35294E2}"/>
              </a:ext>
            </a:extLst>
          </p:cNvPr>
          <p:cNvSpPr/>
          <p:nvPr/>
        </p:nvSpPr>
        <p:spPr bwMode="auto">
          <a:xfrm>
            <a:off x="504771" y="4339566"/>
            <a:ext cx="1305741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8B6CA42-9A7C-8E9E-37F4-550C42AEF8B2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>
            <a:off x="678982" y="3860907"/>
            <a:ext cx="9286" cy="948033"/>
          </a:xfrm>
          <a:prstGeom prst="curvedConnector3">
            <a:avLst>
              <a:gd name="adj1" fmla="val -246177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AE7E4E0-3A47-F674-0207-B2DDFA37EFDA}"/>
              </a:ext>
            </a:extLst>
          </p:cNvPr>
          <p:cNvSpPr/>
          <p:nvPr/>
        </p:nvSpPr>
        <p:spPr bwMode="auto">
          <a:xfrm>
            <a:off x="2564581" y="4468067"/>
            <a:ext cx="8728259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797E6D3-F53D-40CF-A0B0-6EED1A1820A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810512" y="4477212"/>
            <a:ext cx="754069" cy="12850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750231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C8DCA8-0F41-4CAC-B905-845A2B7FA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605"/>
            <a:ext cx="12436475" cy="531931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EA7E31-20D0-05C8-1B7D-5BB457DF3CDD}"/>
              </a:ext>
            </a:extLst>
          </p:cNvPr>
          <p:cNvSpPr/>
          <p:nvPr/>
        </p:nvSpPr>
        <p:spPr bwMode="auto">
          <a:xfrm>
            <a:off x="54864" y="234674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9AED42E-2E30-6099-27E2-43C0D7B70F78}"/>
              </a:ext>
            </a:extLst>
          </p:cNvPr>
          <p:cNvSpPr/>
          <p:nvPr/>
        </p:nvSpPr>
        <p:spPr bwMode="auto">
          <a:xfrm>
            <a:off x="1574003" y="5003159"/>
            <a:ext cx="2028734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112A7B4-A415-3539-DB3F-0FF42ED14F04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10657" y="2575261"/>
            <a:ext cx="2077713" cy="242789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206750D-8358-1A97-90D6-5E8DB275B2D1}"/>
              </a:ext>
            </a:extLst>
          </p:cNvPr>
          <p:cNvSpPr/>
          <p:nvPr/>
        </p:nvSpPr>
        <p:spPr bwMode="auto">
          <a:xfrm>
            <a:off x="3759539" y="5378479"/>
            <a:ext cx="2280189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2A2BE03A-3B55-FC3A-33FD-55DC7503354D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3556342" y="4035187"/>
            <a:ext cx="375320" cy="2311264"/>
          </a:xfrm>
          <a:prstGeom prst="curvedConnector3">
            <a:avLst>
              <a:gd name="adj1" fmla="val -609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76790B5-1DDC-4F6B-DC4B-0ABC64DDA66C}"/>
              </a:ext>
            </a:extLst>
          </p:cNvPr>
          <p:cNvSpPr/>
          <p:nvPr/>
        </p:nvSpPr>
        <p:spPr bwMode="auto">
          <a:xfrm>
            <a:off x="6191631" y="5488694"/>
            <a:ext cx="1416177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FF3834A2-BDDD-F947-F0C4-2B9E82A784CB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16200000" flipH="1">
            <a:off x="5844569" y="4433543"/>
            <a:ext cx="110215" cy="2000086"/>
          </a:xfrm>
          <a:prstGeom prst="curvedConnector3">
            <a:avLst>
              <a:gd name="adj1" fmla="val -20741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087659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1638A74-7385-2EEC-DFE6-9C4577660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755"/>
            <a:ext cx="12436475" cy="631301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687CA-0690-6F39-6E8F-CE64FA7EBC87}"/>
              </a:ext>
            </a:extLst>
          </p:cNvPr>
          <p:cNvSpPr/>
          <p:nvPr/>
        </p:nvSpPr>
        <p:spPr bwMode="auto">
          <a:xfrm>
            <a:off x="933922" y="5314055"/>
            <a:ext cx="11053861" cy="13153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210339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6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章：アドホックデータ探索とデータプレパレーション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86558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42015" y="4356850"/>
            <a:ext cx="1581500" cy="748381"/>
          </a:xfrm>
          <a:custGeom>
            <a:avLst/>
            <a:gdLst>
              <a:gd name="connsiteX0" fmla="*/ 0 w 1581500"/>
              <a:gd name="connsiteY0" fmla="*/ 0 h 748381"/>
              <a:gd name="connsiteX1" fmla="*/ 511352 w 1581500"/>
              <a:gd name="connsiteY1" fmla="*/ 0 h 748381"/>
              <a:gd name="connsiteX2" fmla="*/ 991073 w 1581500"/>
              <a:gd name="connsiteY2" fmla="*/ 0 h 748381"/>
              <a:gd name="connsiteX3" fmla="*/ 1581500 w 1581500"/>
              <a:gd name="connsiteY3" fmla="*/ 0 h 748381"/>
              <a:gd name="connsiteX4" fmla="*/ 1581500 w 1581500"/>
              <a:gd name="connsiteY4" fmla="*/ 366707 h 748381"/>
              <a:gd name="connsiteX5" fmla="*/ 1581500 w 1581500"/>
              <a:gd name="connsiteY5" fmla="*/ 748381 h 748381"/>
              <a:gd name="connsiteX6" fmla="*/ 1085963 w 1581500"/>
              <a:gd name="connsiteY6" fmla="*/ 748381 h 748381"/>
              <a:gd name="connsiteX7" fmla="*/ 590427 w 1581500"/>
              <a:gd name="connsiteY7" fmla="*/ 748381 h 748381"/>
              <a:gd name="connsiteX8" fmla="*/ 0 w 1581500"/>
              <a:gd name="connsiteY8" fmla="*/ 748381 h 748381"/>
              <a:gd name="connsiteX9" fmla="*/ 0 w 1581500"/>
              <a:gd name="connsiteY9" fmla="*/ 396642 h 748381"/>
              <a:gd name="connsiteX10" fmla="*/ 0 w 1581500"/>
              <a:gd name="connsiteY10" fmla="*/ 0 h 7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1500" h="748381" extrusionOk="0">
                <a:moveTo>
                  <a:pt x="0" y="0"/>
                </a:moveTo>
                <a:cubicBezTo>
                  <a:pt x="195038" y="13635"/>
                  <a:pt x="315465" y="-6146"/>
                  <a:pt x="511352" y="0"/>
                </a:cubicBezTo>
                <a:cubicBezTo>
                  <a:pt x="707239" y="6146"/>
                  <a:pt x="894004" y="-12811"/>
                  <a:pt x="991073" y="0"/>
                </a:cubicBezTo>
                <a:cubicBezTo>
                  <a:pt x="1088142" y="12811"/>
                  <a:pt x="1429133" y="-24350"/>
                  <a:pt x="1581500" y="0"/>
                </a:cubicBezTo>
                <a:cubicBezTo>
                  <a:pt x="1581196" y="85387"/>
                  <a:pt x="1574652" y="245300"/>
                  <a:pt x="1581500" y="366707"/>
                </a:cubicBezTo>
                <a:cubicBezTo>
                  <a:pt x="1588348" y="488114"/>
                  <a:pt x="1591609" y="580865"/>
                  <a:pt x="1581500" y="748381"/>
                </a:cubicBezTo>
                <a:cubicBezTo>
                  <a:pt x="1478335" y="767510"/>
                  <a:pt x="1256367" y="747428"/>
                  <a:pt x="1085963" y="748381"/>
                </a:cubicBezTo>
                <a:cubicBezTo>
                  <a:pt x="915559" y="749334"/>
                  <a:pt x="725414" y="730639"/>
                  <a:pt x="590427" y="748381"/>
                </a:cubicBezTo>
                <a:cubicBezTo>
                  <a:pt x="455440" y="766123"/>
                  <a:pt x="273057" y="730800"/>
                  <a:pt x="0" y="748381"/>
                </a:cubicBezTo>
                <a:cubicBezTo>
                  <a:pt x="9397" y="585178"/>
                  <a:pt x="2061" y="521704"/>
                  <a:pt x="0" y="396642"/>
                </a:cubicBezTo>
                <a:cubicBezTo>
                  <a:pt x="-2061" y="271580"/>
                  <a:pt x="-6824" y="1667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1"/>
            <a:endCxn id="130" idx="2"/>
          </p:cNvCxnSpPr>
          <p:nvPr/>
        </p:nvCxnSpPr>
        <p:spPr>
          <a:xfrm rot="10800000">
            <a:off x="4643501" y="5234381"/>
            <a:ext cx="572879" cy="470377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non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825372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3176653B-137B-7039-04B8-DF7E4167253B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624014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36816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EB526A6-1363-5BEB-2151-3D7A0E8BB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365"/>
            <a:ext cx="12436475" cy="190379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BC709AA-A9F2-8199-78F0-EBC13EEA4CC5}"/>
              </a:ext>
            </a:extLst>
          </p:cNvPr>
          <p:cNvSpPr/>
          <p:nvPr/>
        </p:nvSpPr>
        <p:spPr bwMode="auto">
          <a:xfrm>
            <a:off x="3950208" y="2610094"/>
            <a:ext cx="3694176" cy="3681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49022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1D569-BFE4-E9D3-7293-DCE19133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609"/>
            <a:ext cx="12436475" cy="52993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F83D1D-0102-ED73-BBAA-FCD98E54DC65}"/>
              </a:ext>
            </a:extLst>
          </p:cNvPr>
          <p:cNvSpPr/>
          <p:nvPr/>
        </p:nvSpPr>
        <p:spPr bwMode="auto">
          <a:xfrm>
            <a:off x="4791456" y="4274302"/>
            <a:ext cx="7168896" cy="9926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290071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71E3D38-F5BF-90F3-A8B5-29A01293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271"/>
            <a:ext cx="12436475" cy="48939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BD807A-5FBC-0456-D9C3-309DDD18BCC3}"/>
              </a:ext>
            </a:extLst>
          </p:cNvPr>
          <p:cNvSpPr/>
          <p:nvPr/>
        </p:nvSpPr>
        <p:spPr bwMode="auto">
          <a:xfrm>
            <a:off x="1938528" y="4868662"/>
            <a:ext cx="9500616" cy="9926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7E5481A-83DA-5189-03FD-EB8020BD77A6}"/>
              </a:ext>
            </a:extLst>
          </p:cNvPr>
          <p:cNvSpPr/>
          <p:nvPr/>
        </p:nvSpPr>
        <p:spPr bwMode="auto">
          <a:xfrm>
            <a:off x="4000569" y="4264685"/>
            <a:ext cx="463791" cy="286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991053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80924F-3AA1-0946-5F8D-F03C3455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886"/>
            <a:ext cx="12436475" cy="530875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2DF1E4-73F6-D8EA-3760-31766BCC0BD4}"/>
              </a:ext>
            </a:extLst>
          </p:cNvPr>
          <p:cNvSpPr/>
          <p:nvPr/>
        </p:nvSpPr>
        <p:spPr bwMode="auto">
          <a:xfrm>
            <a:off x="5878472" y="5835824"/>
            <a:ext cx="745774" cy="1616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88044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FFEE19-7DA4-B21B-5C6E-1D86BCAD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767"/>
            <a:ext cx="12436475" cy="522299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73D5DD-4769-904E-2CE7-475021931592}"/>
              </a:ext>
            </a:extLst>
          </p:cNvPr>
          <p:cNvSpPr/>
          <p:nvPr/>
        </p:nvSpPr>
        <p:spPr bwMode="auto">
          <a:xfrm>
            <a:off x="5285232" y="5396058"/>
            <a:ext cx="1389888" cy="3372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A1E209-8A58-90FD-5E38-50516B327094}"/>
              </a:ext>
            </a:extLst>
          </p:cNvPr>
          <p:cNvSpPr/>
          <p:nvPr/>
        </p:nvSpPr>
        <p:spPr bwMode="auto">
          <a:xfrm>
            <a:off x="4476057" y="4118381"/>
            <a:ext cx="463791" cy="286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AEDB252-BF88-B33E-586A-4C4232054FDA}"/>
              </a:ext>
            </a:extLst>
          </p:cNvPr>
          <p:cNvSpPr/>
          <p:nvPr/>
        </p:nvSpPr>
        <p:spPr bwMode="auto">
          <a:xfrm>
            <a:off x="1773936" y="3020450"/>
            <a:ext cx="3165912" cy="2787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870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A66EF4-F708-2EC0-2223-59F53964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55" y="0"/>
            <a:ext cx="74955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4590"/>
      </p:ext>
    </p:extLst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1BC35D-EEDC-BCDE-FBE6-45038306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4" y="0"/>
            <a:ext cx="1118530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78588"/>
      </p:ext>
    </p:extLst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2D42C9-6680-954A-E540-0A0DC648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89"/>
            <a:ext cx="12436475" cy="45589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E2DF88-47CB-29BB-86FD-0BDB01DCEE0E}"/>
              </a:ext>
            </a:extLst>
          </p:cNvPr>
          <p:cNvSpPr/>
          <p:nvPr/>
        </p:nvSpPr>
        <p:spPr bwMode="auto">
          <a:xfrm>
            <a:off x="7684021" y="3820191"/>
            <a:ext cx="993635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F11498-88CC-FD77-C5D9-F4181A61D076}"/>
              </a:ext>
            </a:extLst>
          </p:cNvPr>
          <p:cNvSpPr/>
          <p:nvPr/>
        </p:nvSpPr>
        <p:spPr bwMode="auto">
          <a:xfrm>
            <a:off x="7666425" y="4715231"/>
            <a:ext cx="1476883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1B3C1034-CE72-0077-C4F6-413A60CE570A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7666425" y="4003397"/>
            <a:ext cx="17596" cy="878385"/>
          </a:xfrm>
          <a:prstGeom prst="curvedConnector3">
            <a:avLst>
              <a:gd name="adj1" fmla="val 139915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637F4A-964F-F64E-EB5D-F184FA09F0FF}"/>
              </a:ext>
            </a:extLst>
          </p:cNvPr>
          <p:cNvSpPr/>
          <p:nvPr/>
        </p:nvSpPr>
        <p:spPr bwMode="auto">
          <a:xfrm>
            <a:off x="9888417" y="4715231"/>
            <a:ext cx="1476883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54D724C0-0C18-42D4-6BDF-AA85A70F709F}"/>
              </a:ext>
            </a:extLst>
          </p:cNvPr>
          <p:cNvCxnSpPr>
            <a:cxnSpLocks/>
            <a:stCxn id="7" idx="2"/>
            <a:endCxn id="15" idx="2"/>
          </p:cNvCxnSpPr>
          <p:nvPr/>
        </p:nvCxnSpPr>
        <p:spPr>
          <a:xfrm rot="16200000" flipH="1">
            <a:off x="9515863" y="3937339"/>
            <a:ext cx="12700" cy="222199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7574"/>
      </p:ext>
    </p:extLst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83EE99AB-7E9B-6BC0-81BA-6AA13D66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971"/>
            <a:ext cx="12436475" cy="62305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B4BFC4-7E10-33B1-2C10-A173DC3AEBB0}"/>
              </a:ext>
            </a:extLst>
          </p:cNvPr>
          <p:cNvSpPr/>
          <p:nvPr/>
        </p:nvSpPr>
        <p:spPr bwMode="auto">
          <a:xfrm>
            <a:off x="5553469" y="1482142"/>
            <a:ext cx="2740139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1A565BB-4CDD-93DB-78A4-CF5B1CB3E511}"/>
              </a:ext>
            </a:extLst>
          </p:cNvPr>
          <p:cNvSpPr/>
          <p:nvPr/>
        </p:nvSpPr>
        <p:spPr bwMode="auto">
          <a:xfrm>
            <a:off x="850744" y="2699250"/>
            <a:ext cx="249937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510EF20-3EE7-D758-ACAB-3B189D43B5F1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975713" y="1665348"/>
            <a:ext cx="4577756" cy="10339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FE9D30-322F-CBF5-34EB-7E389508A00D}"/>
              </a:ext>
            </a:extLst>
          </p:cNvPr>
          <p:cNvSpPr/>
          <p:nvPr/>
        </p:nvSpPr>
        <p:spPr bwMode="auto">
          <a:xfrm>
            <a:off x="1584105" y="5145968"/>
            <a:ext cx="9388695" cy="13688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4B7FE4E-CC74-9BF6-8DFD-A264ADD92A9C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16200000" flipH="1">
            <a:off x="-160538" y="4085767"/>
            <a:ext cx="2880895" cy="60839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72510"/>
      </p:ext>
    </p:extLst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F76093-3AEB-F800-A6D8-5B2CA6AC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372"/>
            <a:ext cx="12436475" cy="37037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E9DA44-BA16-C61D-13C5-C0FB5868DFAC}"/>
              </a:ext>
            </a:extLst>
          </p:cNvPr>
          <p:cNvSpPr/>
          <p:nvPr/>
        </p:nvSpPr>
        <p:spPr bwMode="auto">
          <a:xfrm>
            <a:off x="5516893" y="4956048"/>
            <a:ext cx="829043" cy="3032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67131"/>
      </p:ext>
    </p:extLst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DA2422A-9DA6-BBBE-4637-ED836DFA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543"/>
            <a:ext cx="12436475" cy="57614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BD2E0C0-383A-ED41-5851-CB975B1EA753}"/>
              </a:ext>
            </a:extLst>
          </p:cNvPr>
          <p:cNvSpPr/>
          <p:nvPr/>
        </p:nvSpPr>
        <p:spPr bwMode="auto">
          <a:xfrm>
            <a:off x="1657257" y="4780208"/>
            <a:ext cx="5456775" cy="1465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33303"/>
      </p:ext>
    </p:extLst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842033"/>
      </p:ext>
    </p:extLst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050873"/>
      </p:ext>
    </p:extLst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932833"/>
      </p:ext>
    </p:extLst>
  </p:cSld>
  <p:clrMapOvr>
    <a:masterClrMapping/>
  </p:clrMapOvr>
  <p:transition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780806"/>
      </p:ext>
    </p:extLst>
  </p:cSld>
  <p:clrMapOvr>
    <a:masterClrMapping/>
  </p:clrMapOvr>
  <p:transition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7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章：機械学習統合によるデータエンリッチメント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8049431" y="2580938"/>
            <a:ext cx="774992" cy="1558650"/>
          </a:xfrm>
          <a:custGeom>
            <a:avLst/>
            <a:gdLst>
              <a:gd name="connsiteX0" fmla="*/ 0 w 774992"/>
              <a:gd name="connsiteY0" fmla="*/ 0 h 1558650"/>
              <a:gd name="connsiteX1" fmla="*/ 379746 w 774992"/>
              <a:gd name="connsiteY1" fmla="*/ 0 h 1558650"/>
              <a:gd name="connsiteX2" fmla="*/ 774992 w 774992"/>
              <a:gd name="connsiteY2" fmla="*/ 0 h 1558650"/>
              <a:gd name="connsiteX3" fmla="*/ 774992 w 774992"/>
              <a:gd name="connsiteY3" fmla="*/ 550723 h 1558650"/>
              <a:gd name="connsiteX4" fmla="*/ 774992 w 774992"/>
              <a:gd name="connsiteY4" fmla="*/ 1070273 h 1558650"/>
              <a:gd name="connsiteX5" fmla="*/ 774992 w 774992"/>
              <a:gd name="connsiteY5" fmla="*/ 1558650 h 1558650"/>
              <a:gd name="connsiteX6" fmla="*/ 402996 w 774992"/>
              <a:gd name="connsiteY6" fmla="*/ 1558650 h 1558650"/>
              <a:gd name="connsiteX7" fmla="*/ 0 w 774992"/>
              <a:gd name="connsiteY7" fmla="*/ 1558650 h 1558650"/>
              <a:gd name="connsiteX8" fmla="*/ 0 w 774992"/>
              <a:gd name="connsiteY8" fmla="*/ 1007927 h 1558650"/>
              <a:gd name="connsiteX9" fmla="*/ 0 w 774992"/>
              <a:gd name="connsiteY9" fmla="*/ 457204 h 1558650"/>
              <a:gd name="connsiteX10" fmla="*/ 0 w 774992"/>
              <a:gd name="connsiteY10" fmla="*/ 0 h 155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992" h="1558650" extrusionOk="0">
                <a:moveTo>
                  <a:pt x="0" y="0"/>
                </a:moveTo>
                <a:cubicBezTo>
                  <a:pt x="120185" y="5352"/>
                  <a:pt x="234101" y="12286"/>
                  <a:pt x="379746" y="0"/>
                </a:cubicBezTo>
                <a:cubicBezTo>
                  <a:pt x="525391" y="-12286"/>
                  <a:pt x="632761" y="-928"/>
                  <a:pt x="774992" y="0"/>
                </a:cubicBezTo>
                <a:cubicBezTo>
                  <a:pt x="774041" y="246919"/>
                  <a:pt x="799316" y="385593"/>
                  <a:pt x="774992" y="550723"/>
                </a:cubicBezTo>
                <a:cubicBezTo>
                  <a:pt x="750668" y="715853"/>
                  <a:pt x="754840" y="919638"/>
                  <a:pt x="774992" y="1070273"/>
                </a:cubicBezTo>
                <a:cubicBezTo>
                  <a:pt x="795145" y="1220908"/>
                  <a:pt x="764681" y="1423404"/>
                  <a:pt x="774992" y="1558650"/>
                </a:cubicBezTo>
                <a:cubicBezTo>
                  <a:pt x="680241" y="1576200"/>
                  <a:pt x="496835" y="1551609"/>
                  <a:pt x="402996" y="1558650"/>
                </a:cubicBezTo>
                <a:cubicBezTo>
                  <a:pt x="309157" y="1565691"/>
                  <a:pt x="160405" y="1546366"/>
                  <a:pt x="0" y="1558650"/>
                </a:cubicBezTo>
                <a:cubicBezTo>
                  <a:pt x="-13895" y="1411088"/>
                  <a:pt x="-27285" y="1135749"/>
                  <a:pt x="0" y="1007927"/>
                </a:cubicBezTo>
                <a:cubicBezTo>
                  <a:pt x="27285" y="880105"/>
                  <a:pt x="-3620" y="677018"/>
                  <a:pt x="0" y="457204"/>
                </a:cubicBezTo>
                <a:cubicBezTo>
                  <a:pt x="3620" y="237390"/>
                  <a:pt x="17003" y="1771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7918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56383"/>
            <a:ext cx="800136" cy="728372"/>
          </a:xfrm>
          <a:custGeom>
            <a:avLst/>
            <a:gdLst>
              <a:gd name="connsiteX0" fmla="*/ 0 w 800136"/>
              <a:gd name="connsiteY0" fmla="*/ 0 h 728372"/>
              <a:gd name="connsiteX1" fmla="*/ 392067 w 800136"/>
              <a:gd name="connsiteY1" fmla="*/ 0 h 728372"/>
              <a:gd name="connsiteX2" fmla="*/ 800136 w 800136"/>
              <a:gd name="connsiteY2" fmla="*/ 0 h 728372"/>
              <a:gd name="connsiteX3" fmla="*/ 800136 w 800136"/>
              <a:gd name="connsiteY3" fmla="*/ 378753 h 728372"/>
              <a:gd name="connsiteX4" fmla="*/ 800136 w 800136"/>
              <a:gd name="connsiteY4" fmla="*/ 728372 h 728372"/>
              <a:gd name="connsiteX5" fmla="*/ 416071 w 800136"/>
              <a:gd name="connsiteY5" fmla="*/ 728372 h 728372"/>
              <a:gd name="connsiteX6" fmla="*/ 0 w 800136"/>
              <a:gd name="connsiteY6" fmla="*/ 728372 h 728372"/>
              <a:gd name="connsiteX7" fmla="*/ 0 w 800136"/>
              <a:gd name="connsiteY7" fmla="*/ 378753 h 728372"/>
              <a:gd name="connsiteX8" fmla="*/ 0 w 800136"/>
              <a:gd name="connsiteY8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36" h="728372" extrusionOk="0">
                <a:moveTo>
                  <a:pt x="0" y="0"/>
                </a:moveTo>
                <a:cubicBezTo>
                  <a:pt x="102430" y="12066"/>
                  <a:pt x="310952" y="14170"/>
                  <a:pt x="392067" y="0"/>
                </a:cubicBezTo>
                <a:cubicBezTo>
                  <a:pt x="473182" y="-14170"/>
                  <a:pt x="621876" y="-18738"/>
                  <a:pt x="800136" y="0"/>
                </a:cubicBezTo>
                <a:cubicBezTo>
                  <a:pt x="811168" y="123181"/>
                  <a:pt x="799319" y="222751"/>
                  <a:pt x="800136" y="378753"/>
                </a:cubicBezTo>
                <a:cubicBezTo>
                  <a:pt x="800953" y="534755"/>
                  <a:pt x="817044" y="648411"/>
                  <a:pt x="800136" y="728372"/>
                </a:cubicBezTo>
                <a:cubicBezTo>
                  <a:pt x="656355" y="739820"/>
                  <a:pt x="575377" y="718508"/>
                  <a:pt x="416071" y="728372"/>
                </a:cubicBezTo>
                <a:cubicBezTo>
                  <a:pt x="256766" y="738236"/>
                  <a:pt x="116905" y="739347"/>
                  <a:pt x="0" y="728372"/>
                </a:cubicBezTo>
                <a:cubicBezTo>
                  <a:pt x="1209" y="614996"/>
                  <a:pt x="-17051" y="497009"/>
                  <a:pt x="0" y="378753"/>
                </a:cubicBezTo>
                <a:cubicBezTo>
                  <a:pt x="17051" y="260497"/>
                  <a:pt x="8631" y="13049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03677" y="4719388"/>
            <a:ext cx="896882" cy="118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4" idx="0"/>
            <a:endCxn id="177" idx="1"/>
          </p:cNvCxnSpPr>
          <p:nvPr/>
        </p:nvCxnSpPr>
        <p:spPr>
          <a:xfrm rot="16200000" flipH="1" flipV="1">
            <a:off x="5516802" y="965942"/>
            <a:ext cx="1305130" cy="4535121"/>
          </a:xfrm>
          <a:prstGeom prst="bentConnector4">
            <a:avLst>
              <a:gd name="adj1" fmla="val -17515"/>
              <a:gd name="adj2" fmla="val 107968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00442440-6E2D-473A-8EF7-60CAD650303D}"/>
              </a:ext>
            </a:extLst>
          </p:cNvPr>
          <p:cNvCxnSpPr>
            <a:cxnSpLocks/>
            <a:stCxn id="176" idx="3"/>
            <a:endCxn id="174" idx="2"/>
          </p:cNvCxnSpPr>
          <p:nvPr/>
        </p:nvCxnSpPr>
        <p:spPr>
          <a:xfrm flipV="1">
            <a:off x="6200695" y="4139588"/>
            <a:ext cx="2236232" cy="580981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コネクタ: カギ線 171">
            <a:extLst>
              <a:ext uri="{FF2B5EF4-FFF2-40B4-BE49-F238E27FC236}">
                <a16:creationId xmlns:a16="http://schemas.microsoft.com/office/drawing/2014/main" id="{79F17B45-4E93-4D3C-8083-973DD0D4A144}"/>
              </a:ext>
            </a:extLst>
          </p:cNvPr>
          <p:cNvCxnSpPr>
            <a:cxnSpLocks/>
            <a:stCxn id="177" idx="3"/>
            <a:endCxn id="177" idx="0"/>
          </p:cNvCxnSpPr>
          <p:nvPr/>
        </p:nvCxnSpPr>
        <p:spPr>
          <a:xfrm flipH="1" flipV="1">
            <a:off x="4339088" y="3545864"/>
            <a:ext cx="437281" cy="340204"/>
          </a:xfrm>
          <a:prstGeom prst="bentConnector4">
            <a:avLst>
              <a:gd name="adj1" fmla="val -124792"/>
              <a:gd name="adj2" fmla="val 24306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380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D057F0C-01AF-4162-2566-D0C111D6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09" y="0"/>
            <a:ext cx="846705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817"/>
      </p:ext>
    </p:extLst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88C652-513D-4EEE-988F-23C39CBD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16" y="0"/>
            <a:ext cx="1058984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46B31B-0CD8-4999-B4D4-02699E1B5B80}"/>
              </a:ext>
            </a:extLst>
          </p:cNvPr>
          <p:cNvSpPr/>
          <p:nvPr/>
        </p:nvSpPr>
        <p:spPr bwMode="auto">
          <a:xfrm>
            <a:off x="8162305" y="57700"/>
            <a:ext cx="480665" cy="39180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ADC4C5-5E91-49E6-BB24-7BEC28234CA0}"/>
              </a:ext>
            </a:extLst>
          </p:cNvPr>
          <p:cNvSpPr/>
          <p:nvPr/>
        </p:nvSpPr>
        <p:spPr bwMode="auto">
          <a:xfrm>
            <a:off x="966180" y="4914901"/>
            <a:ext cx="1491272" cy="3143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35268"/>
      </p:ext>
    </p:extLst>
  </p:cSld>
  <p:clrMapOvr>
    <a:masterClrMapping/>
  </p:clrMapOvr>
  <p:transition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3FA287-263F-4050-B6CA-F9DC06F5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131" y="0"/>
            <a:ext cx="7248213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91F6F5-93BE-41E0-B8F1-7DC42EAEFA2A}"/>
              </a:ext>
            </a:extLst>
          </p:cNvPr>
          <p:cNvSpPr/>
          <p:nvPr/>
        </p:nvSpPr>
        <p:spPr bwMode="auto">
          <a:xfrm>
            <a:off x="2594131" y="3671888"/>
            <a:ext cx="7149944" cy="33226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350736"/>
      </p:ext>
    </p:extLst>
  </p:cSld>
  <p:clrMapOvr>
    <a:masterClrMapping/>
  </p:clrMapOvr>
  <p:transition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58302"/>
      </p:ext>
    </p:extLst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B7BC0-B0C6-4997-96D6-F3A216D4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CDBA26-C8D7-4E5B-8CB2-693E2FB9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42" y="358337"/>
            <a:ext cx="763059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9112"/>
      </p:ext>
    </p:extLst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7CEA4B-EEED-4E05-A2BE-3C239500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94DFD9-C781-413F-B5EF-D9DC8BAC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6" y="0"/>
            <a:ext cx="109725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06939"/>
      </p:ext>
    </p:extLst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8A6BB1-D764-461F-AD96-25818155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5ADE02-8CC2-4054-A5BE-9E7A7820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01" y="1596760"/>
            <a:ext cx="6249272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79C758-D15A-4DB5-AC5D-21188ACC2498}"/>
              </a:ext>
            </a:extLst>
          </p:cNvPr>
          <p:cNvSpPr/>
          <p:nvPr/>
        </p:nvSpPr>
        <p:spPr bwMode="auto">
          <a:xfrm>
            <a:off x="3188121" y="2250184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97797-EB41-4267-A408-3375CAB76114}"/>
              </a:ext>
            </a:extLst>
          </p:cNvPr>
          <p:cNvSpPr/>
          <p:nvPr/>
        </p:nvSpPr>
        <p:spPr bwMode="auto">
          <a:xfrm>
            <a:off x="3215853" y="4036760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C6A6F51-8E59-48C1-B22F-102FFF779E06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388101" y="2746961"/>
            <a:ext cx="1284103" cy="1628598"/>
          </a:xfrm>
          <a:prstGeom prst="curvedConnector4">
            <a:avLst>
              <a:gd name="adj1" fmla="val 43515"/>
              <a:gd name="adj2" fmla="val 1140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F3C9824-9417-4875-90E0-A72C2603B2C8}"/>
              </a:ext>
            </a:extLst>
          </p:cNvPr>
          <p:cNvSpPr/>
          <p:nvPr/>
        </p:nvSpPr>
        <p:spPr bwMode="auto">
          <a:xfrm>
            <a:off x="6058411" y="2978743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2DC3109C-9C30-45EF-86D5-A1DB001C65C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742329" y="3145295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B7577C4-A386-4E79-B9D7-16EB3045EBBA}"/>
              </a:ext>
            </a:extLst>
          </p:cNvPr>
          <p:cNvSpPr/>
          <p:nvPr/>
        </p:nvSpPr>
        <p:spPr bwMode="auto">
          <a:xfrm>
            <a:off x="6058412" y="3349576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48B5901-8CFA-4CD0-BA4E-9618592C1B83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6930931" y="3145295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39603"/>
      </p:ext>
    </p:extLst>
  </p:cSld>
  <p:clrMapOvr>
    <a:masterClrMapping/>
  </p:clrMapOvr>
  <p:transition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2A302-90F0-401E-801D-78B822E3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8F10E1-8B66-49D2-9E42-C95D26EA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6" y="429784"/>
            <a:ext cx="5363323" cy="61349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B0751E-B207-44C3-AB29-CC765F3A8143}"/>
              </a:ext>
            </a:extLst>
          </p:cNvPr>
          <p:cNvSpPr/>
          <p:nvPr/>
        </p:nvSpPr>
        <p:spPr bwMode="auto">
          <a:xfrm>
            <a:off x="3835164" y="4798577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FACC8B-5E93-43EB-9CBB-F6436D35FBAB}"/>
              </a:ext>
            </a:extLst>
          </p:cNvPr>
          <p:cNvSpPr/>
          <p:nvPr/>
        </p:nvSpPr>
        <p:spPr bwMode="auto">
          <a:xfrm>
            <a:off x="6382847" y="6030022"/>
            <a:ext cx="9485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DA7AE179-ACF9-4B4D-AF22-79A24F96D39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707684" y="4965129"/>
            <a:ext cx="2149451" cy="10648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16859"/>
      </p:ext>
    </p:extLst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1A70C3-4406-4763-8FC0-A0E32FE7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FB817C-CC87-468C-A2E7-2EF2349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1" y="334521"/>
            <a:ext cx="9621593" cy="63254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C6F98E-14C9-436B-A4CD-C89288231753}"/>
              </a:ext>
            </a:extLst>
          </p:cNvPr>
          <p:cNvSpPr/>
          <p:nvPr/>
        </p:nvSpPr>
        <p:spPr bwMode="auto">
          <a:xfrm>
            <a:off x="1602951" y="4099331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A9D71BD-D7C7-41DA-9537-5E21D052F6B5}"/>
              </a:ext>
            </a:extLst>
          </p:cNvPr>
          <p:cNvSpPr/>
          <p:nvPr/>
        </p:nvSpPr>
        <p:spPr bwMode="auto">
          <a:xfrm>
            <a:off x="4982647" y="1933153"/>
            <a:ext cx="1893282" cy="12224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21CD9A-6D10-4B9E-A15B-B166317EB31B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967317" y="2544365"/>
            <a:ext cx="2015330" cy="24354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091CA6-12CB-4EE7-B089-95A877EE6004}"/>
              </a:ext>
            </a:extLst>
          </p:cNvPr>
          <p:cNvSpPr/>
          <p:nvPr/>
        </p:nvSpPr>
        <p:spPr bwMode="auto">
          <a:xfrm>
            <a:off x="1602951" y="4813225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E50F0C0-7132-4F03-B299-51D96E3DA395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V="1">
            <a:off x="1602951" y="4265883"/>
            <a:ext cx="12700" cy="71389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F2F58B1-061E-40CD-8866-F5E1E31B2B97}"/>
              </a:ext>
            </a:extLst>
          </p:cNvPr>
          <p:cNvSpPr/>
          <p:nvPr/>
        </p:nvSpPr>
        <p:spPr bwMode="auto">
          <a:xfrm>
            <a:off x="4982646" y="4837933"/>
            <a:ext cx="5850877" cy="6679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3C763DFA-7205-4196-81DE-64A9178E5E0C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 rot="16200000" flipH="1">
            <a:off x="6077508" y="3007355"/>
            <a:ext cx="1682357" cy="197879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34139"/>
      </p:ext>
    </p:extLst>
  </p:cSld>
  <p:clrMapOvr>
    <a:masterClrMapping/>
  </p:clrMapOvr>
  <p:transition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AFBEA-4A15-47BA-9000-F14594A7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B5A5DB-19B9-4857-82E9-DBA3EEC4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21" y="1649154"/>
            <a:ext cx="7573432" cy="3696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3EFE7-CC11-4777-BE69-97180E880871}"/>
              </a:ext>
            </a:extLst>
          </p:cNvPr>
          <p:cNvSpPr/>
          <p:nvPr/>
        </p:nvSpPr>
        <p:spPr bwMode="auto">
          <a:xfrm>
            <a:off x="2551628" y="2397135"/>
            <a:ext cx="2594114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86E71C-94E0-4316-A6D8-DECB779C2FE5}"/>
              </a:ext>
            </a:extLst>
          </p:cNvPr>
          <p:cNvSpPr/>
          <p:nvPr/>
        </p:nvSpPr>
        <p:spPr bwMode="auto">
          <a:xfrm>
            <a:off x="2551628" y="3415911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4C3B02A-AE91-4BE2-A036-85E442845E3E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2551628" y="2701237"/>
            <a:ext cx="12700" cy="88122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79A8CB-6BB3-4641-B5D9-4F2842C5692E}"/>
              </a:ext>
            </a:extLst>
          </p:cNvPr>
          <p:cNvSpPr/>
          <p:nvPr/>
        </p:nvSpPr>
        <p:spPr bwMode="auto">
          <a:xfrm>
            <a:off x="5923941" y="4780649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D10A196-45A4-4DCB-AEC7-10492CBBA7B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078104" y="3582463"/>
            <a:ext cx="1845837" cy="13647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31712"/>
      </p:ext>
    </p:extLst>
  </p:cSld>
  <p:clrMapOvr>
    <a:masterClrMapping/>
  </p:clrMapOvr>
  <p:transition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F6E14-604A-49D9-9F9A-B2BD446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73D854-5AA3-4C74-9F8F-951C3FAC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120443"/>
            <a:ext cx="5277587" cy="475363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46C93E3-BDCF-443E-B0EC-B563B88D9615}"/>
              </a:ext>
            </a:extLst>
          </p:cNvPr>
          <p:cNvSpPr/>
          <p:nvPr/>
        </p:nvSpPr>
        <p:spPr bwMode="auto">
          <a:xfrm>
            <a:off x="3619575" y="4839961"/>
            <a:ext cx="442166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FB8D0BA-9B83-428D-95FC-D26815AE4069}"/>
              </a:ext>
            </a:extLst>
          </p:cNvPr>
          <p:cNvSpPr/>
          <p:nvPr/>
        </p:nvSpPr>
        <p:spPr bwMode="auto">
          <a:xfrm>
            <a:off x="4283399" y="4359308"/>
            <a:ext cx="149883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11CB5860-FCD8-4901-B89C-3964C826014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061741" y="4525860"/>
            <a:ext cx="221658" cy="5357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0CC50FB-9F95-4450-8FE0-435120FFF0D7}"/>
              </a:ext>
            </a:extLst>
          </p:cNvPr>
          <p:cNvSpPr/>
          <p:nvPr/>
        </p:nvSpPr>
        <p:spPr bwMode="auto">
          <a:xfrm>
            <a:off x="6963846" y="3285885"/>
            <a:ext cx="7547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2F7BD145-A07A-427B-BC4E-D3CC101D5856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5782235" y="3452437"/>
            <a:ext cx="1181611" cy="10734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8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DDC6A3-2235-B330-FE2B-D17388A2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8" y="0"/>
            <a:ext cx="873439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7252"/>
      </p:ext>
    </p:extLst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356D4D-5C3B-4C05-A637-E1C5014F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A2B96E-06F8-42D9-9570-0182B942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206180"/>
            <a:ext cx="7144747" cy="458216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1AACF1-3D17-4CDE-9196-E960D3F4C7CD}"/>
              </a:ext>
            </a:extLst>
          </p:cNvPr>
          <p:cNvSpPr/>
          <p:nvPr/>
        </p:nvSpPr>
        <p:spPr bwMode="auto">
          <a:xfrm>
            <a:off x="2783024" y="184022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A5E5C1-3382-4C3C-9E71-A1BFD3842A9E}"/>
              </a:ext>
            </a:extLst>
          </p:cNvPr>
          <p:cNvSpPr/>
          <p:nvPr/>
        </p:nvSpPr>
        <p:spPr bwMode="auto">
          <a:xfrm>
            <a:off x="2811548" y="287831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27986ABE-6FB6-4BA6-82D1-529D5467AC7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811548" y="200677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74462"/>
      </p:ext>
    </p:extLst>
  </p:cSld>
  <p:clrMapOvr>
    <a:masterClrMapping/>
  </p:clrMapOvr>
  <p:transition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1FA59-65E7-49E3-8C01-8A42607B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192031-F286-4F31-9246-B4FFEF1D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63" y="0"/>
            <a:ext cx="55185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7003"/>
      </p:ext>
    </p:extLst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01419"/>
      </p:ext>
    </p:extLst>
  </p:cSld>
  <p:clrMapOvr>
    <a:masterClrMapping/>
  </p:clrMapOvr>
  <p:transition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7FDA-603E-4A4A-939D-51A2674F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14093677-C608-456E-8394-2F5949FA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2761"/>
      </p:ext>
    </p:extLst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B485A4-5B6F-4698-BF43-791DAFC7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64F97D-5900-40EC-84B6-D9F9B383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91" y="1939707"/>
            <a:ext cx="5315692" cy="311511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479530-E66C-47AD-B297-AF111452DCCC}"/>
              </a:ext>
            </a:extLst>
          </p:cNvPr>
          <p:cNvSpPr/>
          <p:nvPr/>
        </p:nvSpPr>
        <p:spPr bwMode="auto">
          <a:xfrm>
            <a:off x="3654285" y="2617737"/>
            <a:ext cx="374281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6A82653-0FBD-4A88-815D-C7003C5A9EB7}"/>
              </a:ext>
            </a:extLst>
          </p:cNvPr>
          <p:cNvSpPr/>
          <p:nvPr/>
        </p:nvSpPr>
        <p:spPr bwMode="auto">
          <a:xfrm>
            <a:off x="3682017" y="4404313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564F4A0-4660-4BB7-8193-477B00C1571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961803" y="3006977"/>
            <a:ext cx="1284103" cy="1843673"/>
          </a:xfrm>
          <a:prstGeom prst="curvedConnector4">
            <a:avLst>
              <a:gd name="adj1" fmla="val 43515"/>
              <a:gd name="adj2" fmla="val 11239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EE0876-C48D-482A-BBCB-FD18D54DB8D5}"/>
              </a:ext>
            </a:extLst>
          </p:cNvPr>
          <p:cNvSpPr/>
          <p:nvPr/>
        </p:nvSpPr>
        <p:spPr bwMode="auto">
          <a:xfrm>
            <a:off x="6524575" y="3346296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7EF75574-B87C-41EE-A460-C91404E99EB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208493" y="3512848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2A4C0AB-62B8-42D8-95E2-B6B57C2453B3}"/>
              </a:ext>
            </a:extLst>
          </p:cNvPr>
          <p:cNvSpPr/>
          <p:nvPr/>
        </p:nvSpPr>
        <p:spPr bwMode="auto">
          <a:xfrm>
            <a:off x="6524576" y="3717129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CF37B3EE-5414-4F77-89FC-9C94992BBC6D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7397095" y="3512848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29"/>
      </p:ext>
    </p:extLst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B997C6-09FD-4BE8-9F76-92BF4A29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E032EE-EE73-484F-ABE3-08FE77D5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95" y="758443"/>
            <a:ext cx="7954485" cy="547763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F6237-7155-4B0A-8029-A384A4D0980C}"/>
              </a:ext>
            </a:extLst>
          </p:cNvPr>
          <p:cNvSpPr/>
          <p:nvPr/>
        </p:nvSpPr>
        <p:spPr bwMode="auto">
          <a:xfrm>
            <a:off x="2525574" y="4036576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E5DA8D-B47F-487C-97D1-7DFB0584EADD}"/>
              </a:ext>
            </a:extLst>
          </p:cNvPr>
          <p:cNvSpPr/>
          <p:nvPr/>
        </p:nvSpPr>
        <p:spPr bwMode="auto">
          <a:xfrm>
            <a:off x="2525574" y="5829519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9915D38-B1A3-47EA-9403-BE5846B17303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>
            <a:off x="4582929" y="4203128"/>
            <a:ext cx="12700" cy="17929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435925"/>
      </p:ext>
    </p:extLst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6D159-4113-4E24-85F8-5F423580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C40B44-D7DF-4603-8445-C612077C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50" y="1801576"/>
            <a:ext cx="4477375" cy="3391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DDB17D-8885-44B6-9894-A298E247564E}"/>
              </a:ext>
            </a:extLst>
          </p:cNvPr>
          <p:cNvSpPr/>
          <p:nvPr/>
        </p:nvSpPr>
        <p:spPr bwMode="auto">
          <a:xfrm>
            <a:off x="5594849" y="4780647"/>
            <a:ext cx="140520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67867"/>
      </p:ext>
    </p:extLst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07194-6132-491A-ACBC-21AEA539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B5B7C5-017B-42A0-9654-4E521535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66" y="1672970"/>
            <a:ext cx="4429743" cy="3648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BF26AA-42DE-4298-AC4A-50E88556DBCE}"/>
              </a:ext>
            </a:extLst>
          </p:cNvPr>
          <p:cNvSpPr/>
          <p:nvPr/>
        </p:nvSpPr>
        <p:spPr bwMode="auto">
          <a:xfrm>
            <a:off x="4173857" y="2647047"/>
            <a:ext cx="105574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64BD27-1A17-430F-811B-F264599359C5}"/>
              </a:ext>
            </a:extLst>
          </p:cNvPr>
          <p:cNvSpPr/>
          <p:nvPr/>
        </p:nvSpPr>
        <p:spPr bwMode="auto">
          <a:xfrm>
            <a:off x="4173857" y="3984300"/>
            <a:ext cx="3697155" cy="4621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00B1B3-412C-45FC-887A-EA705A3D5482}"/>
              </a:ext>
            </a:extLst>
          </p:cNvPr>
          <p:cNvSpPr/>
          <p:nvPr/>
        </p:nvSpPr>
        <p:spPr bwMode="auto">
          <a:xfrm>
            <a:off x="4170161" y="4834435"/>
            <a:ext cx="8553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A123D27F-8E2B-4F50-B0AA-C4BD4DF2A098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5229606" y="2813599"/>
            <a:ext cx="792829" cy="11707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6850CB2-126A-4621-8DAC-3FD51BB85EC5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5246724" y="4225275"/>
            <a:ext cx="554493" cy="9969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90876"/>
      </p:ext>
    </p:extLst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8EC5B-1D85-4F89-BCAC-065E95FB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89B56-A1DC-468F-90CD-76C28FCA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53" y="1558654"/>
            <a:ext cx="7297168" cy="3877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8DEDF3-B529-4DAD-B7B0-3D271BB575BD}"/>
              </a:ext>
            </a:extLst>
          </p:cNvPr>
          <p:cNvSpPr/>
          <p:nvPr/>
        </p:nvSpPr>
        <p:spPr bwMode="auto">
          <a:xfrm>
            <a:off x="2738202" y="219881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B6DB70-A5D9-4782-A953-566F58A572BA}"/>
              </a:ext>
            </a:extLst>
          </p:cNvPr>
          <p:cNvSpPr/>
          <p:nvPr/>
        </p:nvSpPr>
        <p:spPr bwMode="auto">
          <a:xfrm>
            <a:off x="2766726" y="323690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3C02037-F7F1-40A1-A061-D40B7CC2DA4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766726" y="236536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248497"/>
      </p:ext>
    </p:extLst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912388-8DAC-45AB-B023-13F92304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ECDCB6F-76D1-49D9-8045-3EC304B6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56" y="0"/>
            <a:ext cx="514416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78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Microsoft Azure Data Analytics Platform </a:t>
            </a:r>
            <a:r>
              <a:rPr kumimoji="1" lang="ja-JP" altLang="en-US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6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32597">
              <a:defRPr/>
            </a:pPr>
            <a:r>
              <a:rPr lang="en-US" altLang="ja-JP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lang="en-US" sz="900" kern="0" dirty="0">
              <a:solidFill>
                <a:srgbClr val="FFFFFF"/>
              </a:solidFill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9500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8B62DD-C7E4-3144-69C3-8A26BAD6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0" y="0"/>
            <a:ext cx="111076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4539"/>
      </p:ext>
    </p:extLst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47817"/>
      </p:ext>
    </p:extLst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3DEDF-3A5D-468F-948B-13D3DD2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61FE3B-F3D2-4AAA-8E95-CE2CC597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44" y="1853970"/>
            <a:ext cx="5096586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3923"/>
      </p:ext>
    </p:extLst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74634"/>
      </p:ext>
    </p:extLst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5062B-1A64-488F-9FCF-B285F36B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435121-C799-49C7-A434-2D0221B7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2" y="0"/>
            <a:ext cx="514009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2748"/>
      </p:ext>
    </p:extLst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95202"/>
      </p:ext>
    </p:extLst>
  </p:cSld>
  <p:clrMapOvr>
    <a:masterClrMapping/>
  </p:clrMapOvr>
  <p:transition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5F101-CE8B-4799-A23B-508D8F99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26D5C5-0307-4CEE-8637-5BE16FA9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34" y="1968286"/>
            <a:ext cx="506800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412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73992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947B0-FF64-4180-AC00-F0547863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8ABC2F-1C0A-4900-BBC8-EEDAA0C9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44" y="0"/>
            <a:ext cx="513338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856"/>
      </p:ext>
    </p:extLst>
  </p:cSld>
  <p:clrMapOvr>
    <a:masterClrMapping/>
  </p:clrMapOvr>
  <p:transition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2AF733-FA86-41BE-BE5E-0F2E3F2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4B4C27-FEC4-4D3C-98B9-6B9E146D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56" y="0"/>
            <a:ext cx="513696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5959"/>
      </p:ext>
    </p:extLst>
  </p:cSld>
  <p:clrMapOvr>
    <a:masterClrMapping/>
  </p:clrMapOvr>
  <p:transition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1EBF0B-CD29-4C0F-8E24-3BEF78F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13B8DD-35D0-424A-A95F-CF46BEB1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07" y="2863761"/>
            <a:ext cx="4906060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62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26D5DBA-1E55-F8C8-2CF0-9678B2AB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939"/>
            <a:ext cx="12436475" cy="39726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D89A1F-1800-F7DF-93AC-4203AFB5DB7A}"/>
              </a:ext>
            </a:extLst>
          </p:cNvPr>
          <p:cNvSpPr/>
          <p:nvPr/>
        </p:nvSpPr>
        <p:spPr bwMode="auto">
          <a:xfrm>
            <a:off x="107423" y="4072238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EC19AC9-9203-8A53-24B8-8CAA34138D0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413563" y="3392769"/>
            <a:ext cx="2123866" cy="846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C7C7F77-C5EA-28C6-398D-A0948BBD3B0D}"/>
              </a:ext>
            </a:extLst>
          </p:cNvPr>
          <p:cNvSpPr/>
          <p:nvPr/>
        </p:nvSpPr>
        <p:spPr bwMode="auto">
          <a:xfrm>
            <a:off x="3537429" y="3226217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91658"/>
      </p:ext>
    </p:extLst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205D4-865E-4ED3-A7F3-338EE12D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1897CA-1566-4581-82EF-34C2BCCD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91" y="1844444"/>
            <a:ext cx="513469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5572"/>
      </p:ext>
    </p:extLst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061DD-BB9D-4BD1-A0E7-277CAC4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704AF0-D19F-49B8-B3A8-10D8FBD3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2296945"/>
            <a:ext cx="6211167" cy="2400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1AA7D9-823A-4AE6-9AB1-7600D99A3382}"/>
              </a:ext>
            </a:extLst>
          </p:cNvPr>
          <p:cNvSpPr/>
          <p:nvPr/>
        </p:nvSpPr>
        <p:spPr bwMode="auto">
          <a:xfrm>
            <a:off x="3196116" y="3885973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4F64C9-2F34-4BF5-AB13-3588C0761F82}"/>
              </a:ext>
            </a:extLst>
          </p:cNvPr>
          <p:cNvSpPr/>
          <p:nvPr/>
        </p:nvSpPr>
        <p:spPr bwMode="auto">
          <a:xfrm>
            <a:off x="7340736" y="3533952"/>
            <a:ext cx="175281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C319A6F-25DB-49AA-A83C-2E4DB828B9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62101" y="3700504"/>
            <a:ext cx="3478635" cy="352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44437"/>
      </p:ext>
    </p:extLst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11B-1814-429A-89B9-890AFD4A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282C36-19FD-40BC-A220-BFEA28AAF753}"/>
              </a:ext>
            </a:extLst>
          </p:cNvPr>
          <p:cNvGrpSpPr/>
          <p:nvPr/>
        </p:nvGrpSpPr>
        <p:grpSpPr>
          <a:xfrm>
            <a:off x="2260047" y="291652"/>
            <a:ext cx="7916380" cy="6411220"/>
            <a:chOff x="2260047" y="291652"/>
            <a:chExt cx="7916380" cy="641122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E2685FD-837E-4A85-BDAF-806FD39F8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047" y="291652"/>
              <a:ext cx="7916380" cy="641122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8B32BD0-52CB-4073-9D8B-761AC62143EA}"/>
                </a:ext>
              </a:extLst>
            </p:cNvPr>
            <p:cNvSpPr/>
            <p:nvPr/>
          </p:nvSpPr>
          <p:spPr bwMode="auto">
            <a:xfrm>
              <a:off x="5637994" y="2991078"/>
              <a:ext cx="84841" cy="19555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953192"/>
      </p:ext>
    </p:extLst>
  </p:cSld>
  <p:clrMapOvr>
    <a:masterClrMapping/>
  </p:clrMapOvr>
  <p:transition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014592-B2D6-4987-802E-28B47E47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D728A-DF7A-4582-988C-62D73671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01" y="1453865"/>
            <a:ext cx="715427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2365"/>
      </p:ext>
    </p:extLst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75326C-9C97-4E1B-B535-F612A939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81DA17-AED7-4402-B444-4468DCE3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2130234"/>
            <a:ext cx="69637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1799"/>
      </p:ext>
    </p:extLst>
  </p:cSld>
  <p:clrMapOvr>
    <a:masterClrMapping/>
  </p:clrMapOvr>
  <p:transition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B8FB5-E8C0-4B91-8E48-709A7F8F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55D51F-A17C-4826-BE36-5CC49A97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40" y="0"/>
            <a:ext cx="52249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34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61892C0-07FE-756C-0355-39EFA30A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" y="0"/>
            <a:ext cx="123024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7774"/>
      </p:ext>
    </p:extLst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8782BB5-F5FC-F02B-4B7B-D74F69E9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7" y="0"/>
            <a:ext cx="1220758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5315"/>
      </p:ext>
    </p:extLst>
  </p:cSld>
  <p:clrMapOvr>
    <a:masterClrMapping/>
  </p:clrMapOvr>
  <p:transition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237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2C1C8BB-F5AF-9392-B322-5895B111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2" y="0"/>
            <a:ext cx="11010450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2231941-62F5-02C0-41E6-FF1D8349186B}"/>
              </a:ext>
            </a:extLst>
          </p:cNvPr>
          <p:cNvSpPr/>
          <p:nvPr/>
        </p:nvSpPr>
        <p:spPr bwMode="auto">
          <a:xfrm>
            <a:off x="863423" y="65058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33350"/>
      </p:ext>
    </p:extLst>
  </p:cSld>
  <p:clrMapOvr>
    <a:masterClrMapping/>
  </p:clrMapOvr>
  <p:transition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45C973-7D5C-46AD-ABAD-CDE7322FCC1E}"/>
              </a:ext>
            </a:extLst>
          </p:cNvPr>
          <p:cNvSpPr/>
          <p:nvPr/>
        </p:nvSpPr>
        <p:spPr bwMode="auto">
          <a:xfrm>
            <a:off x="3475939" y="2392797"/>
            <a:ext cx="5217392" cy="5910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コネクタ: 曲線 2">
            <a:extLst>
              <a:ext uri="{FF2B5EF4-FFF2-40B4-BE49-F238E27FC236}">
                <a16:creationId xmlns:a16="http://schemas.microsoft.com/office/drawing/2014/main" id="{61928E51-361C-4DFD-9612-A72AC81FBB50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16200000" flipH="1">
            <a:off x="6729174" y="2339293"/>
            <a:ext cx="953359" cy="2242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686420B-198E-E6D9-47C2-7E1BB26A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431"/>
            <a:ext cx="12436475" cy="56156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68CC2E-9F60-E276-E53C-AB4D80567D4E}"/>
              </a:ext>
            </a:extLst>
          </p:cNvPr>
          <p:cNvSpPr/>
          <p:nvPr/>
        </p:nvSpPr>
        <p:spPr bwMode="auto">
          <a:xfrm>
            <a:off x="143817" y="3200103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19998CB-1637-0B57-A713-C953E67EC6B9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1449957" y="3366655"/>
            <a:ext cx="10512365" cy="86404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CCC4D8-6B0C-2E99-C5C4-DAAA41214B82}"/>
              </a:ext>
            </a:extLst>
          </p:cNvPr>
          <p:cNvSpPr/>
          <p:nvPr/>
        </p:nvSpPr>
        <p:spPr bwMode="auto">
          <a:xfrm>
            <a:off x="11744437" y="42306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6486435-741A-17DE-EC61-BA7597F26AE8}"/>
              </a:ext>
            </a:extLst>
          </p:cNvPr>
          <p:cNvSpPr/>
          <p:nvPr/>
        </p:nvSpPr>
        <p:spPr bwMode="auto">
          <a:xfrm>
            <a:off x="9451799" y="47878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CC02F93-B5E3-515F-6C1E-804D23EDB168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rot="5400000">
            <a:off x="11122550" y="4114630"/>
            <a:ext cx="390604" cy="12889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79726"/>
      </p:ext>
    </p:extLst>
  </p:cSld>
  <p:clrMapOvr>
    <a:masterClrMapping/>
  </p:clrMapOvr>
  <p:transition>
    <p:fad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FD123D-BADA-4EEF-9191-88D416C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16B5D9E-65FB-8D97-4430-C11B9F88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667"/>
            <a:ext cx="12436475" cy="403119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84E59B-D77E-A1F6-268F-04A3F2DE82A8}"/>
              </a:ext>
            </a:extLst>
          </p:cNvPr>
          <p:cNvSpPr/>
          <p:nvPr/>
        </p:nvSpPr>
        <p:spPr bwMode="auto">
          <a:xfrm>
            <a:off x="160004" y="4486688"/>
            <a:ext cx="192125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103FC1D-F68D-24AB-AEB0-7A3A1A46AC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081262" y="3345111"/>
            <a:ext cx="1491829" cy="13081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1CA3B87-08F2-E366-8174-4E409577A5EF}"/>
              </a:ext>
            </a:extLst>
          </p:cNvPr>
          <p:cNvSpPr/>
          <p:nvPr/>
        </p:nvSpPr>
        <p:spPr bwMode="auto">
          <a:xfrm>
            <a:off x="3573091" y="3178559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75500"/>
      </p:ext>
    </p:extLst>
  </p:cSld>
  <p:clrMapOvr>
    <a:masterClrMapping/>
  </p:clrMapOvr>
  <p:transition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264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915942A-DA3E-4001-B61A-5572A370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62"/>
            <a:ext cx="12436475" cy="62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7659"/>
      </p:ext>
    </p:extLst>
  </p:cSld>
  <p:clrMapOvr>
    <a:masterClrMapping/>
  </p:clrMapOvr>
  <p:transition>
    <p:fad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273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276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241257-B7A9-3EA4-0A8E-CBC2173C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036"/>
            <a:ext cx="12436475" cy="62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34515"/>
      </p:ext>
    </p:extLst>
  </p:cSld>
  <p:clrMapOvr>
    <a:masterClrMapping/>
  </p:clrMapOvr>
  <p:transition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281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282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3202E1-298C-41D8-A422-0743E431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5" y="0"/>
            <a:ext cx="1156936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90B567-1DBE-0D35-4689-2DB4783582B3}"/>
              </a:ext>
            </a:extLst>
          </p:cNvPr>
          <p:cNvSpPr/>
          <p:nvPr/>
        </p:nvSpPr>
        <p:spPr bwMode="auto">
          <a:xfrm>
            <a:off x="621090" y="5691464"/>
            <a:ext cx="333890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ABF86D5-F940-8B8A-D19F-3ADBBDE18722}"/>
              </a:ext>
            </a:extLst>
          </p:cNvPr>
          <p:cNvSpPr/>
          <p:nvPr/>
        </p:nvSpPr>
        <p:spPr bwMode="auto">
          <a:xfrm>
            <a:off x="604223" y="64770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80765"/>
      </p:ext>
    </p:extLst>
  </p:cSld>
  <p:clrMapOvr>
    <a:masterClrMapping/>
  </p:clrMapOvr>
  <p:transition>
    <p:fad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290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291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292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293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294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295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296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0863019-A189-42AA-A968-E2963319EDD2}"/>
              </a:ext>
            </a:extLst>
          </p:cNvPr>
          <p:cNvSpPr/>
          <p:nvPr/>
        </p:nvSpPr>
        <p:spPr bwMode="auto">
          <a:xfrm>
            <a:off x="1791373" y="2237776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29A319A4-AB62-4617-9054-EB5C40B6644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16392" y="2404328"/>
            <a:ext cx="3881119" cy="160495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B62F7333-E8AF-44B1-839F-265360DD0F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3716392" y="2404328"/>
            <a:ext cx="3881119" cy="24414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1F386-FA61-4B90-A10F-AF132DB7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703DBE-0DAC-454F-897E-27ABB50B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08" y="1587233"/>
            <a:ext cx="10983858" cy="38200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E70D0B-548B-48F0-866C-0C4AEB964B0F}"/>
              </a:ext>
            </a:extLst>
          </p:cNvPr>
          <p:cNvSpPr/>
          <p:nvPr/>
        </p:nvSpPr>
        <p:spPr bwMode="auto">
          <a:xfrm>
            <a:off x="3716547" y="4478365"/>
            <a:ext cx="124634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71CF33-1C82-46E9-98B1-A1F8DFBDB9DD}"/>
              </a:ext>
            </a:extLst>
          </p:cNvPr>
          <p:cNvSpPr/>
          <p:nvPr/>
        </p:nvSpPr>
        <p:spPr bwMode="auto">
          <a:xfrm>
            <a:off x="883954" y="3864151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313F0B8-6640-465D-B026-F7CE933F402A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08973" y="4030703"/>
            <a:ext cx="907574" cy="66263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9143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4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章：ハンズオンの概要とハンズオンリソースの準備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5314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2B9EB80-30E1-F285-F02B-05A709A5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38" y="0"/>
            <a:ext cx="1161059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257BEA-B520-212B-247B-1D699938B8C7}"/>
              </a:ext>
            </a:extLst>
          </p:cNvPr>
          <p:cNvSpPr/>
          <p:nvPr/>
        </p:nvSpPr>
        <p:spPr bwMode="auto">
          <a:xfrm>
            <a:off x="628290" y="5741864"/>
            <a:ext cx="333890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856F6BF-9082-017D-A4CF-D3C0866649EF}"/>
              </a:ext>
            </a:extLst>
          </p:cNvPr>
          <p:cNvSpPr/>
          <p:nvPr/>
        </p:nvSpPr>
        <p:spPr bwMode="auto">
          <a:xfrm>
            <a:off x="582623" y="65058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69193"/>
      </p:ext>
    </p:extLst>
  </p:cSld>
  <p:clrMapOvr>
    <a:masterClrMapping/>
  </p:clrMapOvr>
  <p:transition>
    <p:fad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300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301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1743316-CE64-4F9D-AB5B-E74A65A3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3129"/>
            <a:ext cx="66779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307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308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309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6D0C125-34D3-E95C-45FD-F8AACF6A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74" y="0"/>
            <a:ext cx="926992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1729"/>
      </p:ext>
    </p:extLst>
  </p:cSld>
  <p:clrMapOvr>
    <a:masterClrMapping/>
  </p:clrMapOvr>
  <p:transition>
    <p:fad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312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315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316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817FC-A591-9A1E-7E99-3E716F14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41"/>
            <a:ext cx="12436475" cy="64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2308"/>
      </p:ext>
    </p:extLst>
  </p:cSld>
  <p:clrMapOvr>
    <a:masterClrMapping/>
  </p:clrMapOvr>
  <p:transition>
    <p:fad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321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096F57-7B96-4450-AD30-E1A55D6AB402}"/>
              </a:ext>
            </a:extLst>
          </p:cNvPr>
          <p:cNvSpPr/>
          <p:nvPr/>
        </p:nvSpPr>
        <p:spPr bwMode="auto">
          <a:xfrm>
            <a:off x="6626" y="21270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7A751C-F9F6-4BD2-8235-D597D9C9DA36}"/>
              </a:ext>
            </a:extLst>
          </p:cNvPr>
          <p:cNvSpPr/>
          <p:nvPr/>
        </p:nvSpPr>
        <p:spPr bwMode="auto">
          <a:xfrm>
            <a:off x="827503" y="3259371"/>
            <a:ext cx="15512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ECD4D82-2EE3-44DB-A617-205635A51FBA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56598" y="2655018"/>
            <a:ext cx="887374" cy="654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2451AF-3282-486A-99C6-26A8BF1A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4DB8F24-008C-4278-BEC8-EA51400A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83" y="1029943"/>
            <a:ext cx="9916909" cy="493463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EC1DAF-86B3-43A4-A488-8145CE592D66}"/>
              </a:ext>
            </a:extLst>
          </p:cNvPr>
          <p:cNvSpPr/>
          <p:nvPr/>
        </p:nvSpPr>
        <p:spPr bwMode="auto">
          <a:xfrm>
            <a:off x="6524917" y="1041666"/>
            <a:ext cx="4283759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15696"/>
      </p:ext>
    </p:extLst>
  </p:cSld>
  <p:clrMapOvr>
    <a:masterClrMapping/>
  </p:clrMapOvr>
  <p:transition>
    <p:fad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4F00F-80AD-4F54-BCFE-CBE6EA7D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709F30-BDA2-4F1D-BB74-B84A405B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553626"/>
            <a:ext cx="11612596" cy="5887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B930F7-9853-4DD7-9E9C-B848F05774EF}"/>
              </a:ext>
            </a:extLst>
          </p:cNvPr>
          <p:cNvSpPr/>
          <p:nvPr/>
        </p:nvSpPr>
        <p:spPr bwMode="auto">
          <a:xfrm>
            <a:off x="5071255" y="3972435"/>
            <a:ext cx="6851114" cy="916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65668"/>
      </p:ext>
    </p:extLst>
  </p:cSld>
  <p:clrMapOvr>
    <a:masterClrMapping/>
  </p:clrMapOvr>
  <p:transition>
    <p:fad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FDAA357-BCB6-4F3D-B0DB-9D27197B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" y="0"/>
            <a:ext cx="1182097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7DA2938-499D-4B56-8029-787CEF62C74C}"/>
              </a:ext>
            </a:extLst>
          </p:cNvPr>
          <p:cNvSpPr/>
          <p:nvPr/>
        </p:nvSpPr>
        <p:spPr bwMode="auto">
          <a:xfrm>
            <a:off x="3312794" y="2460158"/>
            <a:ext cx="532375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2520EA-A6A8-4A16-8621-777011AB9A35}"/>
              </a:ext>
            </a:extLst>
          </p:cNvPr>
          <p:cNvSpPr/>
          <p:nvPr/>
        </p:nvSpPr>
        <p:spPr bwMode="auto">
          <a:xfrm>
            <a:off x="4461656" y="3305908"/>
            <a:ext cx="7643624" cy="15474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334C6D3-AE83-47C6-ABE0-E1E295B89600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3410719" y="3028694"/>
            <a:ext cx="1219200" cy="8826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52257"/>
      </p:ext>
    </p:extLst>
  </p:cSld>
  <p:clrMapOvr>
    <a:masterClrMapping/>
  </p:clrMapOvr>
  <p:transition>
    <p:fad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8DC61B-3379-4D16-BA85-4FE9589C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7A0237-C3AE-4083-89BE-F9E9D397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31" y="2111181"/>
            <a:ext cx="9412013" cy="277216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29D40D2-E338-48CD-9970-7CA216B34B0E}"/>
              </a:ext>
            </a:extLst>
          </p:cNvPr>
          <p:cNvSpPr/>
          <p:nvPr/>
        </p:nvSpPr>
        <p:spPr bwMode="auto">
          <a:xfrm>
            <a:off x="1765348" y="4335851"/>
            <a:ext cx="1247483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0485"/>
      </p:ext>
    </p:extLst>
  </p:cSld>
  <p:clrMapOvr>
    <a:masterClrMapping/>
  </p:clrMapOvr>
  <p:transition>
    <p:fad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EA4C57-82C9-494F-B99E-97ABA037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99E34C-BC53-4380-8BDE-03B07C4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04" y="1048996"/>
            <a:ext cx="9612066" cy="48965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DD9066-3A28-444D-933C-1BD76D952691}"/>
              </a:ext>
            </a:extLst>
          </p:cNvPr>
          <p:cNvSpPr/>
          <p:nvPr/>
        </p:nvSpPr>
        <p:spPr bwMode="auto">
          <a:xfrm>
            <a:off x="2492179" y="2811851"/>
            <a:ext cx="3679166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0303C7-33CA-47FD-8CF6-F92D1DB96FD0}"/>
              </a:ext>
            </a:extLst>
          </p:cNvPr>
          <p:cNvSpPr/>
          <p:nvPr/>
        </p:nvSpPr>
        <p:spPr bwMode="auto">
          <a:xfrm>
            <a:off x="5645686" y="4090631"/>
            <a:ext cx="52565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00FE5C-C8FD-4A8F-8D53-95B02FDDE852}"/>
              </a:ext>
            </a:extLst>
          </p:cNvPr>
          <p:cNvSpPr/>
          <p:nvPr/>
        </p:nvSpPr>
        <p:spPr bwMode="auto">
          <a:xfrm>
            <a:off x="6513194" y="5262938"/>
            <a:ext cx="157572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205B791-69C1-4850-A25A-904FDA38561D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5768731" y="4806534"/>
            <a:ext cx="884248" cy="6046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3326"/>
      </p:ext>
    </p:extLst>
  </p:cSld>
  <p:clrMapOvr>
    <a:masterClrMapping/>
  </p:clrMapOvr>
  <p:transition>
    <p:fad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F9DA4-D2D3-42A7-A63D-F591248D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1D1567-97B3-4EB4-BCAF-8E6DFC8F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03" y="0"/>
            <a:ext cx="932026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7673"/>
      </p:ext>
    </p:extLst>
  </p:cSld>
  <p:clrMapOvr>
    <a:masterClrMapping/>
  </p:clrMapOvr>
  <p:transition>
    <p:fad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752F8A-8688-4781-92C8-51230DF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7CE828-056D-437F-9AC2-397B4B46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0" y="2077839"/>
            <a:ext cx="10917174" cy="2838846"/>
          </a:xfrm>
          <a:prstGeom prst="rect">
            <a:avLst/>
          </a:prstGeom>
        </p:spPr>
      </p:pic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F400D1D-AA8A-4F0B-ADE3-81D63A2F35FA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rot="16200000" flipH="1">
            <a:off x="9067531" y="3136908"/>
            <a:ext cx="12700" cy="1915160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C69E233-54CC-4B8B-BCD2-A9521EAAC54F}"/>
              </a:ext>
            </a:extLst>
          </p:cNvPr>
          <p:cNvSpPr/>
          <p:nvPr/>
        </p:nvSpPr>
        <p:spPr bwMode="auto">
          <a:xfrm>
            <a:off x="7111071" y="2918323"/>
            <a:ext cx="95440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8076C31-6F99-4C87-AC20-62119E87536C}"/>
              </a:ext>
            </a:extLst>
          </p:cNvPr>
          <p:cNvSpPr/>
          <p:nvPr/>
        </p:nvSpPr>
        <p:spPr bwMode="auto">
          <a:xfrm>
            <a:off x="7111071" y="3777241"/>
            <a:ext cx="1997760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5C6BB46-1F3A-47A0-9164-9841862DD50A}"/>
              </a:ext>
            </a:extLst>
          </p:cNvPr>
          <p:cNvSpPr/>
          <p:nvPr/>
        </p:nvSpPr>
        <p:spPr bwMode="auto">
          <a:xfrm>
            <a:off x="9237246" y="3777241"/>
            <a:ext cx="1575729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F8FE6277-6CCB-43C1-9A62-6B9B59EC9FB1}"/>
              </a:ext>
            </a:extLst>
          </p:cNvPr>
          <p:cNvCxnSpPr>
            <a:cxnSpLocks/>
            <a:stCxn id="14" idx="1"/>
            <a:endCxn id="19" idx="1"/>
          </p:cNvCxnSpPr>
          <p:nvPr/>
        </p:nvCxnSpPr>
        <p:spPr>
          <a:xfrm rot="10800000" flipV="1">
            <a:off x="7111071" y="3076947"/>
            <a:ext cx="12700" cy="858918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06419"/>
      </p:ext>
    </p:extLst>
  </p:cSld>
  <p:clrMapOvr>
    <a:masterClrMapping/>
  </p:clrMapOvr>
  <p:transition>
    <p:fad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5E3CD-B63F-414B-A3BB-18A9706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CE617F-0750-4000-87BC-5643A854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39"/>
            <a:ext cx="12436475" cy="393224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7F9D3FE-9890-4198-89E0-69E953AC9F97}"/>
              </a:ext>
            </a:extLst>
          </p:cNvPr>
          <p:cNvSpPr/>
          <p:nvPr/>
        </p:nvSpPr>
        <p:spPr bwMode="auto">
          <a:xfrm>
            <a:off x="5741034" y="2707308"/>
            <a:ext cx="2775438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FDB445-B28F-48CA-9937-D4AA6ACD0AB7}"/>
              </a:ext>
            </a:extLst>
          </p:cNvPr>
          <p:cNvSpPr/>
          <p:nvPr/>
        </p:nvSpPr>
        <p:spPr bwMode="auto">
          <a:xfrm>
            <a:off x="1097132" y="3918768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C91BD2D-F13A-48C3-9429-B80316B64834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>
          <a:xfrm rot="10800000" flipV="1">
            <a:off x="1281258" y="2865932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833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78AC7FD-885A-29E1-AE26-95CA6883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6" y="0"/>
            <a:ext cx="110561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89280"/>
      </p:ext>
    </p:extLst>
  </p:cSld>
  <p:clrMapOvr>
    <a:masterClrMapping/>
  </p:clrMapOvr>
  <p:transition>
    <p:fad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0DF58-2CF7-48AF-A118-E3460C56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3D32F6F-8249-4A7A-B284-6B6BF6C2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510"/>
            <a:ext cx="12436475" cy="64435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616E19-7F39-4193-884B-C2F5C9B9156C}"/>
              </a:ext>
            </a:extLst>
          </p:cNvPr>
          <p:cNvSpPr/>
          <p:nvPr/>
        </p:nvSpPr>
        <p:spPr bwMode="auto">
          <a:xfrm>
            <a:off x="5741034" y="1429494"/>
            <a:ext cx="281129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F104CC-238B-47F8-8E52-F7FB191A990E}"/>
              </a:ext>
            </a:extLst>
          </p:cNvPr>
          <p:cNvSpPr/>
          <p:nvPr/>
        </p:nvSpPr>
        <p:spPr bwMode="auto">
          <a:xfrm>
            <a:off x="1097132" y="2640954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931DA02-BAD1-4C1B-B718-1C891CC78C08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rot="10800000" flipV="1">
            <a:off x="1281258" y="1588118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9109CF-3268-4194-AEE6-642A03A068E9}"/>
              </a:ext>
            </a:extLst>
          </p:cNvPr>
          <p:cNvSpPr/>
          <p:nvPr/>
        </p:nvSpPr>
        <p:spPr bwMode="auto">
          <a:xfrm>
            <a:off x="2294450" y="3309901"/>
            <a:ext cx="1152136" cy="187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96959586-4CD0-44D0-A9ED-FA5C2FCA0BC5}"/>
              </a:ext>
            </a:extLst>
          </p:cNvPr>
          <p:cNvSpPr/>
          <p:nvPr/>
        </p:nvSpPr>
        <p:spPr bwMode="auto">
          <a:xfrm>
            <a:off x="4037618" y="3386903"/>
            <a:ext cx="1703415" cy="333103"/>
          </a:xfrm>
          <a:prstGeom prst="wedgeRoundRectCallout">
            <a:avLst>
              <a:gd name="adj1" fmla="val -81182"/>
              <a:gd name="adj2" fmla="val -42103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コメントアウトを削除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18C538A-851C-4736-B6DE-2410CDC49D96}"/>
              </a:ext>
            </a:extLst>
          </p:cNvPr>
          <p:cNvSpPr/>
          <p:nvPr/>
        </p:nvSpPr>
        <p:spPr bwMode="auto">
          <a:xfrm>
            <a:off x="1648116" y="5089160"/>
            <a:ext cx="10262529" cy="16100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302D889B-CCDF-4E96-BBB3-5A2049486833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-3315" y="4242774"/>
            <a:ext cx="2936004" cy="36685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55088"/>
      </p:ext>
    </p:extLst>
  </p:cSld>
  <p:clrMapOvr>
    <a:masterClrMapping/>
  </p:clrMapOvr>
  <p:transition>
    <p:fad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D20FCA-0D87-4786-9567-437DB96A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94DA77-7252-4F71-909C-EC813BF1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6" y="0"/>
            <a:ext cx="11423302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80A605-1249-4E00-BD76-1AEC5BA75473}"/>
              </a:ext>
            </a:extLst>
          </p:cNvPr>
          <p:cNvSpPr/>
          <p:nvPr/>
        </p:nvSpPr>
        <p:spPr bwMode="auto">
          <a:xfrm>
            <a:off x="5202967" y="6585451"/>
            <a:ext cx="857174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98527"/>
      </p:ext>
    </p:extLst>
  </p:cSld>
  <p:clrMapOvr>
    <a:masterClrMapping/>
  </p:clrMapOvr>
  <p:transition>
    <p:fad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F69A2A-60BF-4513-B94D-581180C5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6102D-2590-4FAE-9A45-21DA3C4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58" y="1306206"/>
            <a:ext cx="8125959" cy="4382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440D30-2C59-44A0-A031-2B92EB6E246F}"/>
              </a:ext>
            </a:extLst>
          </p:cNvPr>
          <p:cNvSpPr/>
          <p:nvPr/>
        </p:nvSpPr>
        <p:spPr bwMode="auto">
          <a:xfrm>
            <a:off x="2119398" y="1466579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0A8527F8-3F0B-4FD1-81BD-EC28AD4894A0}"/>
              </a:ext>
            </a:extLst>
          </p:cNvPr>
          <p:cNvSpPr/>
          <p:nvPr/>
        </p:nvSpPr>
        <p:spPr bwMode="auto">
          <a:xfrm>
            <a:off x="6218237" y="2472503"/>
            <a:ext cx="1703415" cy="333103"/>
          </a:xfrm>
          <a:prstGeom prst="wedgeRoundRectCallout">
            <a:avLst>
              <a:gd name="adj1" fmla="val -50132"/>
              <a:gd name="adj2" fmla="val -95928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コードをペースト</a:t>
            </a:r>
          </a:p>
        </p:txBody>
      </p:sp>
    </p:spTree>
    <p:extLst>
      <p:ext uri="{BB962C8B-B14F-4D97-AF65-F5344CB8AC3E}">
        <p14:creationId xmlns:p14="http://schemas.microsoft.com/office/powerpoint/2010/main" val="1936825057"/>
      </p:ext>
    </p:extLst>
  </p:cSld>
  <p:clrMapOvr>
    <a:masterClrMapping/>
  </p:clrMapOvr>
  <p:transition>
    <p:fad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3903C-7993-4EC5-A58B-42A3E888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94F998-D35D-4425-8DCB-3E82545E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059" y="0"/>
            <a:ext cx="763435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72A5CB-A699-4BD3-8C3A-12A1C54166DE}"/>
              </a:ext>
            </a:extLst>
          </p:cNvPr>
          <p:cNvSpPr/>
          <p:nvPr/>
        </p:nvSpPr>
        <p:spPr bwMode="auto">
          <a:xfrm>
            <a:off x="4252204" y="3122331"/>
            <a:ext cx="847334" cy="2890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728997"/>
      </p:ext>
    </p:extLst>
  </p:cSld>
  <p:clrMapOvr>
    <a:masterClrMapping/>
  </p:clrMapOvr>
  <p:transition>
    <p:fad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B2845-65DC-4FAA-9767-8DA1C00B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4A010D-9F79-4820-A71C-C872F6CF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05" y="372626"/>
            <a:ext cx="8164064" cy="6249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64A6D2-4A90-4636-9296-8C579F36267B}"/>
              </a:ext>
            </a:extLst>
          </p:cNvPr>
          <p:cNvSpPr/>
          <p:nvPr/>
        </p:nvSpPr>
        <p:spPr bwMode="auto">
          <a:xfrm>
            <a:off x="2220909" y="18222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3229E45-A61D-4CAE-8475-4352FF343875}"/>
              </a:ext>
            </a:extLst>
          </p:cNvPr>
          <p:cNvSpPr/>
          <p:nvPr/>
        </p:nvSpPr>
        <p:spPr bwMode="auto">
          <a:xfrm>
            <a:off x="3651385" y="4586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4CD6D08-D18D-49A5-A1A8-19E12A1B77A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1759892" y="2861206"/>
            <a:ext cx="2518951" cy="126403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AB3353-8F96-4762-9715-56BFA960B6CE}"/>
              </a:ext>
            </a:extLst>
          </p:cNvPr>
          <p:cNvSpPr/>
          <p:nvPr/>
        </p:nvSpPr>
        <p:spPr bwMode="auto">
          <a:xfrm>
            <a:off x="8079950" y="506127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6424BD69-6215-43CB-8BCA-3A2DAE9BA4DF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5495365" y="4752700"/>
            <a:ext cx="3506575" cy="30857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75277"/>
      </p:ext>
    </p:extLst>
  </p:cSld>
  <p:clrMapOvr>
    <a:masterClrMapping/>
  </p:clrMapOvr>
  <p:transition>
    <p:fad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AA81B-DF5A-48C4-931A-FD86E92B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8559B3-8F45-4A9C-B4FD-4FC683E6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305"/>
            <a:ext cx="12436475" cy="3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8209"/>
      </p:ext>
    </p:extLst>
  </p:cSld>
  <p:clrMapOvr>
    <a:masterClrMapping/>
  </p:clrMapOvr>
  <p:transition>
    <p:fad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CA2AB-6F7E-46D5-A965-E9680E7B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739A0D8-5774-470C-A025-E9CC28DD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7" y="968022"/>
            <a:ext cx="9964541" cy="50584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843935-4781-451E-8D31-5A3FEEB2D6AB}"/>
              </a:ext>
            </a:extLst>
          </p:cNvPr>
          <p:cNvSpPr/>
          <p:nvPr/>
        </p:nvSpPr>
        <p:spPr bwMode="auto">
          <a:xfrm>
            <a:off x="1342368" y="240864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5B26DD-9947-4B81-95C5-D0E7A768DA59}"/>
              </a:ext>
            </a:extLst>
          </p:cNvPr>
          <p:cNvSpPr/>
          <p:nvPr/>
        </p:nvSpPr>
        <p:spPr bwMode="auto">
          <a:xfrm>
            <a:off x="3588632" y="2408644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CDF800C-B3DB-4944-AD7B-89416F927E8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445850" y="1677342"/>
            <a:ext cx="205740" cy="2079823"/>
          </a:xfrm>
          <a:prstGeom prst="curvedConnector4">
            <a:avLst>
              <a:gd name="adj1" fmla="val -111111"/>
              <a:gd name="adj2" fmla="val 540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426FED-EB89-41E9-9FF0-8CC5263145DC}"/>
              </a:ext>
            </a:extLst>
          </p:cNvPr>
          <p:cNvSpPr/>
          <p:nvPr/>
        </p:nvSpPr>
        <p:spPr bwMode="auto">
          <a:xfrm>
            <a:off x="2424594" y="442478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3AA75F6-2B12-4838-913B-5F08A5B097B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5400000">
            <a:off x="3041110" y="3125599"/>
            <a:ext cx="1604658" cy="9937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151FD2A-687B-4CE0-B96E-654D0F88DF77}"/>
              </a:ext>
            </a:extLst>
          </p:cNvPr>
          <p:cNvSpPr/>
          <p:nvPr/>
        </p:nvSpPr>
        <p:spPr bwMode="auto">
          <a:xfrm>
            <a:off x="6499476" y="2744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66B071F2-2456-4994-B9E6-9192B3E560A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68574" y="2910699"/>
            <a:ext cx="2230902" cy="16806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48441"/>
      </p:ext>
    </p:extLst>
  </p:cSld>
  <p:clrMapOvr>
    <a:masterClrMapping/>
  </p:clrMapOvr>
  <p:transition>
    <p:fad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4E93A-DDF0-4025-A6AB-54EA39E1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D1B459-C467-4BA2-9488-E574120D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74" y="1668207"/>
            <a:ext cx="6811326" cy="36581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5B0B84-186C-4A2E-B248-F6A5E62EB1F1}"/>
              </a:ext>
            </a:extLst>
          </p:cNvPr>
          <p:cNvSpPr/>
          <p:nvPr/>
        </p:nvSpPr>
        <p:spPr bwMode="auto">
          <a:xfrm>
            <a:off x="2871355" y="375072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A3DDEB-F1FA-426D-98DD-852BCF6F88E0}"/>
              </a:ext>
            </a:extLst>
          </p:cNvPr>
          <p:cNvSpPr/>
          <p:nvPr/>
        </p:nvSpPr>
        <p:spPr bwMode="auto">
          <a:xfrm>
            <a:off x="7082182" y="3917273"/>
            <a:ext cx="147014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ADCB07F-6192-4602-BE06-1794D57163F4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 rot="16200000" flipH="1">
            <a:off x="5722024" y="1822042"/>
            <a:ext cx="166551" cy="4023911"/>
          </a:xfrm>
          <a:prstGeom prst="curvedConnector3">
            <a:avLst>
              <a:gd name="adj1" fmla="val -137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913631"/>
      </p:ext>
    </p:extLst>
  </p:cSld>
  <p:clrMapOvr>
    <a:masterClrMapping/>
  </p:clrMapOvr>
  <p:transition>
    <p:fad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D336DD-9A7C-423C-9FDD-DDE9752E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DFF3A-B277-4546-8E7F-14D2E9DC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439575"/>
            <a:ext cx="7144747" cy="411537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9132E-B3DA-4C63-89C1-2AAD1C572EA3}"/>
              </a:ext>
            </a:extLst>
          </p:cNvPr>
          <p:cNvSpPr/>
          <p:nvPr/>
        </p:nvSpPr>
        <p:spPr bwMode="auto">
          <a:xfrm>
            <a:off x="2680510" y="3953133"/>
            <a:ext cx="11922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26997"/>
      </p:ext>
    </p:extLst>
  </p:cSld>
  <p:clrMapOvr>
    <a:masterClrMapping/>
  </p:clrMapOvr>
  <p:transition>
    <p:fad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B97F2D2-5FFB-4981-8158-96979737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8" y="0"/>
            <a:ext cx="117380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66B92DB-B38C-4E68-96AE-AF992FA4C214}"/>
              </a:ext>
            </a:extLst>
          </p:cNvPr>
          <p:cNvSpPr/>
          <p:nvPr/>
        </p:nvSpPr>
        <p:spPr bwMode="auto">
          <a:xfrm>
            <a:off x="463825" y="364691"/>
            <a:ext cx="71951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338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597883"/>
      </p:ext>
    </p:extLst>
  </p:cSld>
  <p:clrMapOvr>
    <a:masterClrMapping/>
  </p:clrMapOvr>
  <p:transition>
    <p:fad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4FE16-9871-4243-9CFC-51A0F01B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881B6F-08C2-4FBC-8A0E-638DD043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90" y="0"/>
            <a:ext cx="81318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65497"/>
      </p:ext>
    </p:extLst>
  </p:cSld>
  <p:clrMapOvr>
    <a:masterClrMapping/>
  </p:clrMapOvr>
  <p:transition>
    <p:fad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B04B3-8E22-439A-AB5A-84B1D446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56032-84CD-4D34-9D5F-63BF2CC6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5" y="1215706"/>
            <a:ext cx="5725324" cy="4563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43E458-947F-4A2B-80E4-DBE4AB061D8F}"/>
              </a:ext>
            </a:extLst>
          </p:cNvPr>
          <p:cNvSpPr/>
          <p:nvPr/>
        </p:nvSpPr>
        <p:spPr bwMode="auto">
          <a:xfrm>
            <a:off x="3458039" y="324236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B2A510-7BF0-44BC-A7DE-5F890B98DC85}"/>
              </a:ext>
            </a:extLst>
          </p:cNvPr>
          <p:cNvSpPr/>
          <p:nvPr/>
        </p:nvSpPr>
        <p:spPr bwMode="auto">
          <a:xfrm>
            <a:off x="6797998" y="2605871"/>
            <a:ext cx="1189555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74E991DF-6C38-4CA1-BCC1-26B9B92471A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3790921" y="2381510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10CB57F-87B4-498D-8691-31515D1190FF}"/>
              </a:ext>
            </a:extLst>
          </p:cNvPr>
          <p:cNvSpPr/>
          <p:nvPr/>
        </p:nvSpPr>
        <p:spPr bwMode="auto">
          <a:xfrm>
            <a:off x="6417023" y="2175770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580BCE79-C06C-4320-99B6-B23F25AD1A3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6749905" y="2381510"/>
            <a:ext cx="642871" cy="22436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83014"/>
      </p:ext>
    </p:extLst>
  </p:cSld>
  <p:clrMapOvr>
    <a:masterClrMapping/>
  </p:clrMapOvr>
  <p:transition>
    <p:fad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E2ACFB-82A5-441A-ADC7-8A2ACD2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074BD0-8CA5-4095-81D9-233CC044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5" y="2916156"/>
            <a:ext cx="10993384" cy="11622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B01DB-4140-4335-8A14-0B8E02D28411}"/>
              </a:ext>
            </a:extLst>
          </p:cNvPr>
          <p:cNvSpPr/>
          <p:nvPr/>
        </p:nvSpPr>
        <p:spPr bwMode="auto">
          <a:xfrm>
            <a:off x="5484693" y="3318417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C493E-14B4-4181-AB72-B547B7D745D3}"/>
              </a:ext>
            </a:extLst>
          </p:cNvPr>
          <p:cNvSpPr/>
          <p:nvPr/>
        </p:nvSpPr>
        <p:spPr bwMode="auto">
          <a:xfrm>
            <a:off x="832011" y="3318417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6EC423C-E3FC-4B54-B592-5D214B566CA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893391" y="-388004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68290"/>
      </p:ext>
    </p:extLst>
  </p:cSld>
  <p:clrMapOvr>
    <a:masterClrMapping/>
  </p:clrMapOvr>
  <p:transition>
    <p:fad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CAF3DC-AD13-4DC7-9E5B-3F473CC0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92F743-0069-47C6-B108-DA2BD26E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96" y="1582470"/>
            <a:ext cx="6687483" cy="3829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390987-01C4-4C42-ABD6-60699F0A8D0F}"/>
              </a:ext>
            </a:extLst>
          </p:cNvPr>
          <p:cNvSpPr/>
          <p:nvPr/>
        </p:nvSpPr>
        <p:spPr bwMode="auto">
          <a:xfrm>
            <a:off x="2996858" y="374175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51C67-85FB-4B28-B0B9-A0215B090689}"/>
              </a:ext>
            </a:extLst>
          </p:cNvPr>
          <p:cNvSpPr/>
          <p:nvPr/>
        </p:nvSpPr>
        <p:spPr bwMode="auto">
          <a:xfrm>
            <a:off x="7207685" y="4329650"/>
            <a:ext cx="161358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1401A02-D703-49A3-AB1E-5B8D829CC7D6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5672716" y="1987888"/>
            <a:ext cx="587893" cy="4095630"/>
          </a:xfrm>
          <a:prstGeom prst="curvedConnector3">
            <a:avLst>
              <a:gd name="adj1" fmla="val -388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72339"/>
      </p:ext>
    </p:extLst>
  </p:cSld>
  <p:clrMapOvr>
    <a:masterClrMapping/>
  </p:clrMapOvr>
  <p:transition>
    <p:fad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159F6-61FC-474E-B599-4F86DF9D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94C9AA-5966-4789-8563-7B502EC9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811102"/>
            <a:ext cx="704948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35088"/>
      </p:ext>
    </p:extLst>
  </p:cSld>
  <p:clrMapOvr>
    <a:masterClrMapping/>
  </p:clrMapOvr>
  <p:transition>
    <p:fad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45461-78E3-4BCA-9723-822534C9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FDB6519-FA04-4AC3-8C41-E355CD68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43" y="1139496"/>
            <a:ext cx="708758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8541"/>
      </p:ext>
    </p:extLst>
  </p:cSld>
  <p:clrMapOvr>
    <a:masterClrMapping/>
  </p:clrMapOvr>
  <p:transition>
    <p:fad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5A53B-0F6D-40D7-B113-9EFBDCB6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D497C7-F3FA-4F33-AF95-4B3B9A7B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4" y="10626"/>
            <a:ext cx="12231807" cy="6973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A87DD9-F452-4FAB-AD0D-D5DF1F4814BF}"/>
              </a:ext>
            </a:extLst>
          </p:cNvPr>
          <p:cNvSpPr/>
          <p:nvPr/>
        </p:nvSpPr>
        <p:spPr bwMode="auto">
          <a:xfrm>
            <a:off x="4848200" y="377992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41D27D-C401-4A4C-8809-D49276495DBA}"/>
              </a:ext>
            </a:extLst>
          </p:cNvPr>
          <p:cNvSpPr/>
          <p:nvPr/>
        </p:nvSpPr>
        <p:spPr bwMode="auto">
          <a:xfrm>
            <a:off x="195518" y="377992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BECE82B-415D-48BB-A920-1E29DD178C3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256898" y="-3328429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82136"/>
      </p:ext>
    </p:extLst>
  </p:cSld>
  <p:clrMapOvr>
    <a:masterClrMapping/>
  </p:clrMapOvr>
  <p:transition>
    <p:fad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E0699E-C3E5-6014-282B-3E65C769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06" y="0"/>
            <a:ext cx="831066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18F8AD-555C-84D6-7E92-63DCB4F464B9}"/>
              </a:ext>
            </a:extLst>
          </p:cNvPr>
          <p:cNvSpPr/>
          <p:nvPr/>
        </p:nvSpPr>
        <p:spPr bwMode="auto">
          <a:xfrm>
            <a:off x="5636706" y="236682"/>
            <a:ext cx="4487007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4B672C-556C-0895-92D0-ABED0D669713}"/>
              </a:ext>
            </a:extLst>
          </p:cNvPr>
          <p:cNvSpPr/>
          <p:nvPr/>
        </p:nvSpPr>
        <p:spPr bwMode="auto">
          <a:xfrm>
            <a:off x="2062906" y="252417"/>
            <a:ext cx="631621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81A3573-3695-56BC-33AB-CE27BEF773CA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121596" y="-2506198"/>
            <a:ext cx="15735" cy="5501493"/>
          </a:xfrm>
          <a:prstGeom prst="curvedConnector3">
            <a:avLst>
              <a:gd name="adj1" fmla="val -145281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F5265EFF-DA23-1AE3-792A-7FB9A174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21" y="312835"/>
            <a:ext cx="682578" cy="1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0947"/>
      </p:ext>
    </p:extLst>
  </p:cSld>
  <p:clrMapOvr>
    <a:masterClrMapping/>
  </p:clrMapOvr>
  <p:transition>
    <p:fad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36F8B55-AD1B-8124-585C-CA8C5EBE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63020"/>
            <a:ext cx="11612596" cy="68684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21339A-7087-7978-C343-C7F7E69CE77A}"/>
              </a:ext>
            </a:extLst>
          </p:cNvPr>
          <p:cNvSpPr/>
          <p:nvPr/>
        </p:nvSpPr>
        <p:spPr bwMode="auto">
          <a:xfrm>
            <a:off x="5474781" y="448775"/>
            <a:ext cx="6193344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C2EBFF-23DE-7CC7-D6B3-88C4356D2076}"/>
              </a:ext>
            </a:extLst>
          </p:cNvPr>
          <p:cNvSpPr/>
          <p:nvPr/>
        </p:nvSpPr>
        <p:spPr bwMode="auto">
          <a:xfrm>
            <a:off x="516850" y="450218"/>
            <a:ext cx="694783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9EB44F3-BC29-0314-8E77-4C78D19C0A1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4717126" y="-3404110"/>
            <a:ext cx="1443" cy="7707211"/>
          </a:xfrm>
          <a:prstGeom prst="curvedConnector3">
            <a:avLst>
              <a:gd name="adj1" fmla="val -1584199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EA07053F-3711-491B-BF14-9B34B91C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69" y="498551"/>
            <a:ext cx="984728" cy="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95907"/>
      </p:ext>
    </p:extLst>
  </p:cSld>
  <p:clrMapOvr>
    <a:masterClrMapping/>
  </p:clrMapOvr>
  <p:transition>
    <p:fad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6759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DD0068-E805-3D8E-817C-67D92BCB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237"/>
            <a:ext cx="12436475" cy="453605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71817" y="33884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1292734" y="1450297"/>
            <a:ext cx="926964" cy="29494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3230921" y="2306944"/>
            <a:ext cx="34895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3579873" y="2461520"/>
            <a:ext cx="339725" cy="263980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3291160" y="5101329"/>
            <a:ext cx="1256875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94317"/>
      </p:ext>
    </p:extLst>
  </p:cSld>
  <p:clrMapOvr>
    <a:masterClrMapping/>
  </p:clrMapOvr>
  <p:transition>
    <p:fad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8B75C-2FB0-480E-9F9C-5737EFE8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D6D811-2018-4620-AB7E-284C38C9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74" y="2263603"/>
            <a:ext cx="7716327" cy="24673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91648D-AC74-44AF-8317-375843F0B928}"/>
              </a:ext>
            </a:extLst>
          </p:cNvPr>
          <p:cNvSpPr/>
          <p:nvPr/>
        </p:nvSpPr>
        <p:spPr bwMode="auto">
          <a:xfrm>
            <a:off x="2360074" y="226360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54146"/>
      </p:ext>
    </p:extLst>
  </p:cSld>
  <p:clrMapOvr>
    <a:masterClrMapping/>
  </p:clrMapOvr>
  <p:transition>
    <p:fad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23442"/>
      </p:ext>
    </p:extLst>
  </p:cSld>
  <p:clrMapOvr>
    <a:masterClrMapping/>
  </p:clrMapOvr>
  <p:transition>
    <p:fad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89957"/>
      </p:ext>
    </p:extLst>
  </p:cSld>
  <p:clrMapOvr>
    <a:masterClrMapping/>
  </p:clrMapOvr>
  <p:transition>
    <p:fad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B660AAE-2678-48CD-BAAB-F4149833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65" y="82073"/>
            <a:ext cx="4791744" cy="68303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7E2057-F916-41D8-8003-1DE88362E95A}"/>
              </a:ext>
            </a:extLst>
          </p:cNvPr>
          <p:cNvSpPr/>
          <p:nvPr/>
        </p:nvSpPr>
        <p:spPr bwMode="auto">
          <a:xfrm>
            <a:off x="5008591" y="4273511"/>
            <a:ext cx="2727950" cy="263893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3192"/>
      </p:ext>
    </p:extLst>
  </p:cSld>
  <p:clrMapOvr>
    <a:masterClrMapping/>
  </p:clrMapOvr>
  <p:transition>
    <p:fad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BEEA62-671D-4B20-A7A3-DD79DB9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EFA007-D17D-485A-BFFE-AE3B8CCC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277363"/>
            <a:ext cx="8449854" cy="64397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7477F1-E095-4B54-B54F-AB939791CEFA}"/>
              </a:ext>
            </a:extLst>
          </p:cNvPr>
          <p:cNvSpPr/>
          <p:nvPr/>
        </p:nvSpPr>
        <p:spPr bwMode="auto">
          <a:xfrm>
            <a:off x="7890997" y="5731820"/>
            <a:ext cx="2230155" cy="2924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50092"/>
      </p:ext>
    </p:extLst>
  </p:cSld>
  <p:clrMapOvr>
    <a:masterClrMapping/>
  </p:clrMapOvr>
  <p:transition>
    <p:fad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63D1B-5337-4345-BBB0-FD7A01D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A96F76E-43A8-4B14-8CD6-54C69A15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9" y="1099"/>
            <a:ext cx="7068536" cy="6992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E91964-0AB8-4BEA-9CB0-EF6876F77492}"/>
              </a:ext>
            </a:extLst>
          </p:cNvPr>
          <p:cNvSpPr/>
          <p:nvPr/>
        </p:nvSpPr>
        <p:spPr bwMode="auto">
          <a:xfrm>
            <a:off x="2951444" y="4360219"/>
            <a:ext cx="4480297" cy="10903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2EBF21C-55A5-446A-AC01-F5890066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257" y="-226243"/>
            <a:ext cx="237717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5144"/>
      </p:ext>
    </p:extLst>
  </p:cSld>
  <p:clrMapOvr>
    <a:masterClrMapping/>
  </p:clrMapOvr>
  <p:transition>
    <p:fad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641477-D3DD-4BE9-9284-C27FE576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3992D7-94CC-4C49-AB53-CA7E294E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9" y="-452487"/>
            <a:ext cx="6911477" cy="69945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5AA660A-220D-41C4-A442-499F03AF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37" y="295275"/>
            <a:ext cx="31549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0B260B-D6A5-4476-8BB1-B541D9A6A93C}"/>
              </a:ext>
            </a:extLst>
          </p:cNvPr>
          <p:cNvSpPr/>
          <p:nvPr/>
        </p:nvSpPr>
        <p:spPr bwMode="auto">
          <a:xfrm>
            <a:off x="518920" y="4207820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18140-2F9E-4A9C-AF37-A848C5CE00C4}"/>
              </a:ext>
            </a:extLst>
          </p:cNvPr>
          <p:cNvSpPr/>
          <p:nvPr/>
        </p:nvSpPr>
        <p:spPr bwMode="auto">
          <a:xfrm>
            <a:off x="518918" y="5310479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2241"/>
      </p:ext>
    </p:extLst>
  </p:cSld>
  <p:clrMapOvr>
    <a:masterClrMapping/>
  </p:clrMapOvr>
  <p:transition>
    <p:fad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68A534-158F-44F2-AFFC-2455D13A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266CD-6D98-4152-9E87-2B9FC31A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0" y="931907"/>
            <a:ext cx="7144747" cy="475363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531E593-E2B1-468C-8BF0-9838F274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76" y="367645"/>
            <a:ext cx="2778199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CB471-A129-4563-AF34-D0DD1DD3D0B5}"/>
              </a:ext>
            </a:extLst>
          </p:cNvPr>
          <p:cNvSpPr/>
          <p:nvPr/>
        </p:nvSpPr>
        <p:spPr bwMode="auto">
          <a:xfrm>
            <a:off x="760966" y="3392032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280B61-1F5A-45F0-81F0-14736734EA7E}"/>
              </a:ext>
            </a:extLst>
          </p:cNvPr>
          <p:cNvSpPr/>
          <p:nvPr/>
        </p:nvSpPr>
        <p:spPr bwMode="auto">
          <a:xfrm>
            <a:off x="760966" y="4962776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01182"/>
      </p:ext>
    </p:extLst>
  </p:cSld>
  <p:clrMapOvr>
    <a:masterClrMapping/>
  </p:clrMapOvr>
  <p:transition>
    <p:fad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2F04A-144B-4A52-BAA8-AE64965D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BB2956-C287-4E26-A555-0502B7F8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6" y="0"/>
            <a:ext cx="9060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11FB3B-B799-4C8F-B748-7E9BDFEBA941}"/>
              </a:ext>
            </a:extLst>
          </p:cNvPr>
          <p:cNvSpPr/>
          <p:nvPr/>
        </p:nvSpPr>
        <p:spPr bwMode="auto">
          <a:xfrm>
            <a:off x="1747083" y="349262"/>
            <a:ext cx="960258" cy="2693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65927"/>
      </p:ext>
    </p:extLst>
  </p:cSld>
  <p:clrMapOvr>
    <a:masterClrMapping/>
  </p:clrMapOvr>
  <p:transition>
    <p:fad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43D0C-22A9-4E0A-A023-4E1DB3F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66D7BF-2F6D-42C2-84D0-F0AA6527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04" y="2716103"/>
            <a:ext cx="9431066" cy="1562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67BC60-2547-410F-915F-9B2915858691}"/>
              </a:ext>
            </a:extLst>
          </p:cNvPr>
          <p:cNvSpPr/>
          <p:nvPr/>
        </p:nvSpPr>
        <p:spPr bwMode="auto">
          <a:xfrm>
            <a:off x="2060847" y="3761505"/>
            <a:ext cx="8741623" cy="3981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1544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EBEDDC-257A-D767-F932-78FC8161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910"/>
            <a:ext cx="12436475" cy="63607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139B33-0B92-4EE3-9D2E-B4CE96584734}"/>
              </a:ext>
            </a:extLst>
          </p:cNvPr>
          <p:cNvSpPr/>
          <p:nvPr/>
        </p:nvSpPr>
        <p:spPr bwMode="auto">
          <a:xfrm>
            <a:off x="161813" y="1227959"/>
            <a:ext cx="5389388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0F6EC0-9B09-4D22-8547-57779D1813DA}"/>
              </a:ext>
            </a:extLst>
          </p:cNvPr>
          <p:cNvSpPr/>
          <p:nvPr/>
        </p:nvSpPr>
        <p:spPr bwMode="auto">
          <a:xfrm>
            <a:off x="154613" y="3702311"/>
            <a:ext cx="133656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30CFA9-0A56-4129-8DDF-3C8B68727F3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937039" y="1782842"/>
            <a:ext cx="1805327" cy="20336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881775B-B5A4-47FC-8352-C7A56F1B7E15}"/>
              </a:ext>
            </a:extLst>
          </p:cNvPr>
          <p:cNvSpPr/>
          <p:nvPr/>
        </p:nvSpPr>
        <p:spPr bwMode="auto">
          <a:xfrm>
            <a:off x="3540458" y="2140833"/>
            <a:ext cx="139772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09C71D8-4A3D-42D4-8858-7A5F8303B82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491180" y="2307385"/>
            <a:ext cx="2049278" cy="156147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E521AE1-FDA4-4864-AC39-BBCE6C349C1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4938184" y="2307385"/>
            <a:ext cx="4698004" cy="41039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EC6691D-BE8D-4454-ACDF-74313BBBFF46}"/>
              </a:ext>
            </a:extLst>
          </p:cNvPr>
          <p:cNvSpPr/>
          <p:nvPr/>
        </p:nvSpPr>
        <p:spPr bwMode="auto">
          <a:xfrm>
            <a:off x="9636188" y="6244754"/>
            <a:ext cx="32146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040764"/>
      </p:ext>
    </p:extLst>
  </p:cSld>
  <p:clrMapOvr>
    <a:masterClrMapping/>
  </p:clrMapOvr>
  <p:transition>
    <p:fad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BC267-3FD4-48F5-8301-07C6AE10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F0EA13-B9CE-4C17-B297-4BF73A9B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71" y="0"/>
            <a:ext cx="843973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964FFA-3F9B-42A0-9DC2-B1C2967CF9C0}"/>
              </a:ext>
            </a:extLst>
          </p:cNvPr>
          <p:cNvSpPr/>
          <p:nvPr/>
        </p:nvSpPr>
        <p:spPr bwMode="auto">
          <a:xfrm>
            <a:off x="2993176" y="3026399"/>
            <a:ext cx="1462283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84832"/>
      </p:ext>
    </p:extLst>
  </p:cSld>
  <p:clrMapOvr>
    <a:masterClrMapping/>
  </p:clrMapOvr>
  <p:transition>
    <p:fad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B86C0BE-7CCC-4F07-BD5D-42DC1087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144"/>
            <a:ext cx="12436475" cy="62182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2FD490-B4F2-464B-833B-6B3C72CD5CA4}"/>
              </a:ext>
            </a:extLst>
          </p:cNvPr>
          <p:cNvSpPr/>
          <p:nvPr/>
        </p:nvSpPr>
        <p:spPr bwMode="auto">
          <a:xfrm>
            <a:off x="2948353" y="2246470"/>
            <a:ext cx="789930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523F99-CC07-41DA-8840-D2AED437B7FE}"/>
              </a:ext>
            </a:extLst>
          </p:cNvPr>
          <p:cNvSpPr/>
          <p:nvPr/>
        </p:nvSpPr>
        <p:spPr bwMode="auto">
          <a:xfrm>
            <a:off x="1460211" y="4398000"/>
            <a:ext cx="10703992" cy="22083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1B0D9B9-41F0-700A-2661-1A280462741D}"/>
              </a:ext>
            </a:extLst>
          </p:cNvPr>
          <p:cNvSpPr/>
          <p:nvPr/>
        </p:nvSpPr>
        <p:spPr bwMode="auto">
          <a:xfrm>
            <a:off x="133361" y="3765418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7F62E155-C097-3FE2-AE79-AD2DD4605E9D}"/>
              </a:ext>
            </a:extLst>
          </p:cNvPr>
          <p:cNvCxnSpPr>
            <a:cxnSpLocks/>
            <a:stCxn id="3" idx="0"/>
            <a:endCxn id="6" idx="1"/>
          </p:cNvCxnSpPr>
          <p:nvPr/>
        </p:nvCxnSpPr>
        <p:spPr>
          <a:xfrm rot="5400000" flipH="1" flipV="1">
            <a:off x="1021951" y="1839016"/>
            <a:ext cx="1239206" cy="261359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5DBED9C-49D7-7326-7C8E-3C7BEE325381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38283" y="2526212"/>
            <a:ext cx="3073924" cy="18717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93951"/>
      </p:ext>
    </p:extLst>
  </p:cSld>
  <p:clrMapOvr>
    <a:masterClrMapping/>
  </p:clrMapOvr>
  <p:transition>
    <p:fad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DB8FB-3BFA-4F72-903D-EC0C10EE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F0ABE7-8405-4D8B-B85A-6EB481A5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0" y="267837"/>
            <a:ext cx="11250595" cy="6458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3A87FD-ACD2-468D-86A2-DACA178C9A89}"/>
              </a:ext>
            </a:extLst>
          </p:cNvPr>
          <p:cNvSpPr/>
          <p:nvPr/>
        </p:nvSpPr>
        <p:spPr bwMode="auto">
          <a:xfrm>
            <a:off x="814359" y="5788339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629643A-4098-4A2B-8291-F9D23AD0499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217146" y="4828874"/>
            <a:ext cx="1380911" cy="1165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7D6E6C-55C5-4C81-8C00-E160FA1D267E}"/>
              </a:ext>
            </a:extLst>
          </p:cNvPr>
          <p:cNvSpPr/>
          <p:nvPr/>
        </p:nvSpPr>
        <p:spPr bwMode="auto">
          <a:xfrm>
            <a:off x="2598057" y="4623134"/>
            <a:ext cx="519227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09591"/>
      </p:ext>
    </p:extLst>
  </p:cSld>
  <p:clrMapOvr>
    <a:masterClrMapping/>
  </p:clrMapOvr>
  <p:transition>
    <p:fad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A9CB27-D632-4184-BA76-CE892624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87B556-0450-4052-84F4-B0CFC02E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7" y="344047"/>
            <a:ext cx="9030960" cy="6306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DAE4B7-21CC-469B-8F47-20785186CDFE}"/>
              </a:ext>
            </a:extLst>
          </p:cNvPr>
          <p:cNvSpPr/>
          <p:nvPr/>
        </p:nvSpPr>
        <p:spPr bwMode="auto">
          <a:xfrm>
            <a:off x="1799566" y="179904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1A2F433-DFBB-4231-810C-E676337C8F41}"/>
              </a:ext>
            </a:extLst>
          </p:cNvPr>
          <p:cNvSpPr/>
          <p:nvPr/>
        </p:nvSpPr>
        <p:spPr bwMode="auto">
          <a:xfrm>
            <a:off x="2647335" y="1772148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FBF0B09A-6E81-4182-9491-AB6B0E4F0CA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190353" y="1753542"/>
            <a:ext cx="232635" cy="681328"/>
          </a:xfrm>
          <a:prstGeom prst="curvedConnector4">
            <a:avLst>
              <a:gd name="adj1" fmla="val -98266"/>
              <a:gd name="adj2" fmla="val 6221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27867E1-7E83-438C-8CF9-F07A5D90F4D4}"/>
              </a:ext>
            </a:extLst>
          </p:cNvPr>
          <p:cNvSpPr/>
          <p:nvPr/>
        </p:nvSpPr>
        <p:spPr bwMode="auto">
          <a:xfrm>
            <a:off x="2998331" y="3761391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B0DCB84-5774-4B41-92F1-E43CA832412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3099035" y="2483589"/>
            <a:ext cx="1577763" cy="97784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247B461-BD5C-49A6-8D5A-CC80F22EAC8D}"/>
              </a:ext>
            </a:extLst>
          </p:cNvPr>
          <p:cNvSpPr/>
          <p:nvPr/>
        </p:nvSpPr>
        <p:spPr bwMode="auto">
          <a:xfrm>
            <a:off x="6124329" y="5657676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D19816EE-310B-4CB9-9E49-25A40E9BBD5B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 rot="16200000" flipH="1">
            <a:off x="4385715" y="4085614"/>
            <a:ext cx="1729734" cy="17474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95C41A7-F457-4670-989E-91170A1E4E0A}"/>
              </a:ext>
            </a:extLst>
          </p:cNvPr>
          <p:cNvSpPr/>
          <p:nvPr/>
        </p:nvSpPr>
        <p:spPr bwMode="auto">
          <a:xfrm>
            <a:off x="8474437" y="5756289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DD2F2813-447F-4B4D-AC3C-D7425D21BFDC}"/>
              </a:ext>
            </a:extLst>
          </p:cNvPr>
          <p:cNvCxnSpPr>
            <a:cxnSpLocks/>
            <a:stCxn id="16" idx="2"/>
            <a:endCxn id="23" idx="2"/>
          </p:cNvCxnSpPr>
          <p:nvPr/>
        </p:nvCxnSpPr>
        <p:spPr>
          <a:xfrm rot="16200000" flipH="1">
            <a:off x="8172067" y="4865031"/>
            <a:ext cx="98613" cy="2350108"/>
          </a:xfrm>
          <a:prstGeom prst="curvedConnector3">
            <a:avLst>
              <a:gd name="adj1" fmla="val 33181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59342"/>
      </p:ext>
    </p:extLst>
  </p:cSld>
  <p:clrMapOvr>
    <a:masterClrMapping/>
  </p:clrMapOvr>
  <p:transition>
    <p:fad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111E-6971-461F-84C7-2732092B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AC1126-2CB6-4DCC-A620-784A575E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2" y="746776"/>
            <a:ext cx="7192379" cy="40486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39BBED9-DAE6-4176-8F6B-220338BA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50" y="0"/>
            <a:ext cx="371675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DB87EC-5164-4B81-935E-D4A8A1766E7D}"/>
              </a:ext>
            </a:extLst>
          </p:cNvPr>
          <p:cNvSpPr/>
          <p:nvPr/>
        </p:nvSpPr>
        <p:spPr bwMode="auto">
          <a:xfrm>
            <a:off x="509281" y="4103180"/>
            <a:ext cx="424201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51430"/>
      </p:ext>
    </p:extLst>
  </p:cSld>
  <p:clrMapOvr>
    <a:masterClrMapping/>
  </p:clrMapOvr>
  <p:transition>
    <p:fad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A5B5A-0DD1-45B9-8C52-D5AB74FB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39618C-184D-4682-9B31-5CD14A68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3" y="295275"/>
            <a:ext cx="7001852" cy="6144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30A1E8-A7C1-497B-B291-3B6971F1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89" y="215153"/>
            <a:ext cx="264721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4064"/>
      </p:ext>
    </p:extLst>
  </p:cSld>
  <p:clrMapOvr>
    <a:masterClrMapping/>
  </p:clrMapOvr>
  <p:transition>
    <p:fad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04791-44C6-4306-BCF7-366B780D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FB1409-8DA7-48F9-82B8-0B9D718E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705"/>
            <a:ext cx="12436475" cy="51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16913"/>
      </p:ext>
    </p:extLst>
  </p:cSld>
  <p:clrMapOvr>
    <a:masterClrMapping/>
  </p:clrMapOvr>
  <p:transition>
    <p:fad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C5A3BB-AA73-495E-9316-32627C8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E44D46-B775-4FD5-91AA-A7CE7766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69" y="1372891"/>
            <a:ext cx="6887536" cy="424874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C28775-54AB-4136-8350-52294E4FC339}"/>
              </a:ext>
            </a:extLst>
          </p:cNvPr>
          <p:cNvSpPr/>
          <p:nvPr/>
        </p:nvSpPr>
        <p:spPr bwMode="auto">
          <a:xfrm>
            <a:off x="3805155" y="4406850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888CDC-41DE-4869-B74D-0CD482CD6F2D}"/>
              </a:ext>
            </a:extLst>
          </p:cNvPr>
          <p:cNvSpPr/>
          <p:nvPr/>
        </p:nvSpPr>
        <p:spPr bwMode="auto">
          <a:xfrm>
            <a:off x="7188576" y="5146688"/>
            <a:ext cx="20283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124C3BF-EA54-427B-A793-FA83DBE7887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5899475" y="4024138"/>
            <a:ext cx="573287" cy="200491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640083"/>
      </p:ext>
    </p:extLst>
  </p:cSld>
  <p:clrMapOvr>
    <a:masterClrMapping/>
  </p:clrMapOvr>
  <p:transition>
    <p:fad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2FA35-7315-472C-8048-FA92D31B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A7F210-ABDC-4A86-ADF5-7F9D06C5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78"/>
            <a:ext cx="12436475" cy="36181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5BA12C-0C49-4F60-AC1A-F0D9E4F373BE}"/>
              </a:ext>
            </a:extLst>
          </p:cNvPr>
          <p:cNvSpPr/>
          <p:nvPr/>
        </p:nvSpPr>
        <p:spPr bwMode="auto">
          <a:xfrm>
            <a:off x="550968" y="4084121"/>
            <a:ext cx="1717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539578"/>
      </p:ext>
    </p:extLst>
  </p:cSld>
  <p:clrMapOvr>
    <a:masterClrMapping/>
  </p:clrMapOvr>
  <p:transition>
    <p:fad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4E3B3-D20F-4E4D-BA74-B91175E5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0D6722-CAF1-4EB0-AB0E-546F4CC0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42" y="0"/>
            <a:ext cx="589939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EEF69B-A79A-4654-A3D1-17A3544B89AE}"/>
              </a:ext>
            </a:extLst>
          </p:cNvPr>
          <p:cNvSpPr/>
          <p:nvPr/>
        </p:nvSpPr>
        <p:spPr bwMode="auto">
          <a:xfrm>
            <a:off x="3268543" y="0"/>
            <a:ext cx="541458" cy="295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D42882-A153-4FEB-BB95-B4744715D2E6}"/>
              </a:ext>
            </a:extLst>
          </p:cNvPr>
          <p:cNvSpPr/>
          <p:nvPr/>
        </p:nvSpPr>
        <p:spPr bwMode="auto">
          <a:xfrm>
            <a:off x="3343986" y="4756026"/>
            <a:ext cx="833567" cy="21647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874CBF2-894B-4036-B691-54C2C869CBE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1419646" y="2414901"/>
            <a:ext cx="4460751" cy="2214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0795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F3FAE2-6632-D3BD-5BD4-60A09731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412"/>
            <a:ext cx="12436475" cy="56777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0E80C9-BE49-4245-A703-36860CCAF4E1}"/>
              </a:ext>
            </a:extLst>
          </p:cNvPr>
          <p:cNvSpPr/>
          <p:nvPr/>
        </p:nvSpPr>
        <p:spPr bwMode="auto">
          <a:xfrm>
            <a:off x="6619635" y="1986797"/>
            <a:ext cx="338999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CAF1752-F524-44C8-A190-36547AFF8848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rot="10800000" flipV="1">
            <a:off x="1160735" y="2192536"/>
            <a:ext cx="5458900" cy="12144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3399561-7EDF-4EDA-B808-3778B8662020}"/>
              </a:ext>
            </a:extLst>
          </p:cNvPr>
          <p:cNvSpPr/>
          <p:nvPr/>
        </p:nvSpPr>
        <p:spPr bwMode="auto">
          <a:xfrm>
            <a:off x="986259" y="3406978"/>
            <a:ext cx="348952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35041"/>
      </p:ext>
    </p:extLst>
  </p:cSld>
  <p:clrMapOvr>
    <a:masterClrMapping/>
  </p:clrMapOvr>
  <p:transition>
    <p:fad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95893"/>
      </p:ext>
    </p:extLst>
  </p:cSld>
  <p:clrMapOvr>
    <a:masterClrMapping/>
  </p:clrMapOvr>
  <p:transition>
    <p:fad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B7A41-C106-43AE-BBAD-7DC9D926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935DEC-889A-4327-9B28-1107B922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84" y="2315997"/>
            <a:ext cx="8287907" cy="23625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51BB8B-80DF-4016-B3EB-CEEFBAAE5D68}"/>
              </a:ext>
            </a:extLst>
          </p:cNvPr>
          <p:cNvSpPr/>
          <p:nvPr/>
        </p:nvSpPr>
        <p:spPr bwMode="auto">
          <a:xfrm>
            <a:off x="2074284" y="245186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73372"/>
      </p:ext>
    </p:extLst>
  </p:cSld>
  <p:clrMapOvr>
    <a:masterClrMapping/>
  </p:clrMapOvr>
  <p:transition>
    <p:fad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70494"/>
      </p:ext>
    </p:extLst>
  </p:cSld>
  <p:clrMapOvr>
    <a:masterClrMapping/>
  </p:clrMapOvr>
  <p:transition>
    <p:fad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48244"/>
      </p:ext>
    </p:extLst>
  </p:cSld>
  <p:clrMapOvr>
    <a:masterClrMapping/>
  </p:clrMapOvr>
  <p:transition>
    <p:fad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8CEC8B-1307-41F3-BF47-25577AA6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45" y="0"/>
            <a:ext cx="447018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84DB713-1A13-4970-AA61-724F1464ED00}"/>
              </a:ext>
            </a:extLst>
          </p:cNvPr>
          <p:cNvSpPr/>
          <p:nvPr/>
        </p:nvSpPr>
        <p:spPr bwMode="auto">
          <a:xfrm>
            <a:off x="5135070" y="3818573"/>
            <a:ext cx="2180130" cy="3175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95965"/>
      </p:ext>
    </p:extLst>
  </p:cSld>
  <p:clrMapOvr>
    <a:masterClrMapping/>
  </p:clrMapOvr>
  <p:transition>
    <p:fad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F50FE3-293B-4F07-AC18-B8031F8E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C04F7-C5A7-4DD4-9357-88D75C21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00" y="706048"/>
            <a:ext cx="7335274" cy="5582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89A585-FB90-4DEB-8E06-AA163E17F737}"/>
              </a:ext>
            </a:extLst>
          </p:cNvPr>
          <p:cNvSpPr/>
          <p:nvPr/>
        </p:nvSpPr>
        <p:spPr bwMode="auto">
          <a:xfrm>
            <a:off x="3664859" y="4354970"/>
            <a:ext cx="25533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2CCE772-0E2A-4471-A611-2DB02FD6D7F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908427" y="4762163"/>
            <a:ext cx="788682" cy="7224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642EB3-BFAC-4FB0-88CD-421E10AEFA76}"/>
              </a:ext>
            </a:extLst>
          </p:cNvPr>
          <p:cNvSpPr/>
          <p:nvPr/>
        </p:nvSpPr>
        <p:spPr bwMode="auto">
          <a:xfrm>
            <a:off x="5663989" y="5330688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49569C00-1279-4928-82C6-0E1E0EAE8230}"/>
              </a:ext>
            </a:extLst>
          </p:cNvPr>
          <p:cNvCxnSpPr>
            <a:cxnSpLocks/>
            <a:stCxn id="10" idx="2"/>
            <a:endCxn id="16" idx="1"/>
          </p:cNvCxnSpPr>
          <p:nvPr/>
        </p:nvCxnSpPr>
        <p:spPr>
          <a:xfrm rot="16200000" flipH="1">
            <a:off x="7071924" y="5319656"/>
            <a:ext cx="261585" cy="10317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2F7D4C4-799A-40D6-A9CC-5906C52AA91D}"/>
              </a:ext>
            </a:extLst>
          </p:cNvPr>
          <p:cNvSpPr/>
          <p:nvPr/>
        </p:nvSpPr>
        <p:spPr bwMode="auto">
          <a:xfrm>
            <a:off x="7718613" y="5779309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40884"/>
      </p:ext>
    </p:extLst>
  </p:cSld>
  <p:clrMapOvr>
    <a:masterClrMapping/>
  </p:clrMapOvr>
  <p:transition>
    <p:fad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60CC-FF63-4EF3-9353-2F83BB7C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58417B-9603-4B69-819F-D7FF3B3A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43" y="763206"/>
            <a:ext cx="6363588" cy="5468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85019F-7F52-4586-A85C-C56BE3BDA241}"/>
              </a:ext>
            </a:extLst>
          </p:cNvPr>
          <p:cNvSpPr/>
          <p:nvPr/>
        </p:nvSpPr>
        <p:spPr bwMode="auto">
          <a:xfrm>
            <a:off x="3216621" y="3046402"/>
            <a:ext cx="6008059" cy="9518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23424"/>
      </p:ext>
    </p:extLst>
  </p:cSld>
  <p:clrMapOvr>
    <a:masterClrMapping/>
  </p:clrMapOvr>
  <p:transition>
    <p:fad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D77FB0-6A70-4BD6-B972-3EB3675B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A9D34B-AC66-4195-9A52-E176FCF9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17" y="315468"/>
            <a:ext cx="6382641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41007"/>
      </p:ext>
    </p:extLst>
  </p:cSld>
  <p:clrMapOvr>
    <a:masterClrMapping/>
  </p:clrMapOvr>
  <p:transition>
    <p:fad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14D7B-ECA0-496A-B798-34FAC54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337987-85C6-4F2F-87B4-219BEF2F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" y="0"/>
            <a:ext cx="12344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F34B43B-1CFA-418E-A408-2C968657B46D}"/>
              </a:ext>
            </a:extLst>
          </p:cNvPr>
          <p:cNvSpPr/>
          <p:nvPr/>
        </p:nvSpPr>
        <p:spPr bwMode="auto">
          <a:xfrm>
            <a:off x="53013" y="88739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2762354-CE49-4CAC-9F84-FB39DEABF555}"/>
              </a:ext>
            </a:extLst>
          </p:cNvPr>
          <p:cNvSpPr/>
          <p:nvPr/>
        </p:nvSpPr>
        <p:spPr bwMode="auto">
          <a:xfrm>
            <a:off x="465389" y="3931662"/>
            <a:ext cx="11889564" cy="3024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7B9EE4-F7BD-4198-96A4-7F3AA8C6952F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2192898" y="2785850"/>
            <a:ext cx="5062517" cy="25405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83627"/>
      </p:ext>
    </p:extLst>
  </p:cSld>
  <p:clrMapOvr>
    <a:masterClrMapping/>
  </p:clrMapOvr>
  <p:transition>
    <p:fad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091ABD-6618-4255-A0F7-A5FB09A6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FC8894-DDBB-4DEF-AD9A-92AED80A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12" y="2854235"/>
            <a:ext cx="6458851" cy="12860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6C7591-CB22-4CB8-8173-B19812E2DF43}"/>
              </a:ext>
            </a:extLst>
          </p:cNvPr>
          <p:cNvSpPr/>
          <p:nvPr/>
        </p:nvSpPr>
        <p:spPr bwMode="auto">
          <a:xfrm>
            <a:off x="3020329" y="3047093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7793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A564C18-EA4B-1201-14F7-458943BD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394"/>
            <a:ext cx="12436475" cy="517773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6733ED1-4851-BF59-487E-756A15CD00DE}"/>
              </a:ext>
            </a:extLst>
          </p:cNvPr>
          <p:cNvSpPr/>
          <p:nvPr/>
        </p:nvSpPr>
        <p:spPr bwMode="auto">
          <a:xfrm>
            <a:off x="2172242" y="5558410"/>
            <a:ext cx="1464549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302843"/>
      </p:ext>
    </p:extLst>
  </p:cSld>
  <p:clrMapOvr>
    <a:masterClrMapping/>
  </p:clrMapOvr>
  <p:transition>
    <p:fad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B7968-8D41-49AF-982E-AC5E4FB2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1DBE17-C7A5-429B-AA1C-615CC91C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9" y="1630102"/>
            <a:ext cx="12155596" cy="3734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0D6E80-71F8-4AAA-9720-1D0BAD75777F}"/>
              </a:ext>
            </a:extLst>
          </p:cNvPr>
          <p:cNvSpPr/>
          <p:nvPr/>
        </p:nvSpPr>
        <p:spPr bwMode="auto">
          <a:xfrm>
            <a:off x="140439" y="1818928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915317"/>
      </p:ext>
    </p:extLst>
  </p:cSld>
  <p:clrMapOvr>
    <a:masterClrMapping/>
  </p:clrMapOvr>
  <p:transition>
    <p:fad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6526-4041-47EA-99A9-82BB162D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67B11E-594F-4A3A-9A3A-EDF208D1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89" y="105889"/>
            <a:ext cx="8935697" cy="678274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EBFBB4-7568-4987-B2B2-EEE2AA18AC41}"/>
              </a:ext>
            </a:extLst>
          </p:cNvPr>
          <p:cNvSpPr/>
          <p:nvPr/>
        </p:nvSpPr>
        <p:spPr bwMode="auto">
          <a:xfrm>
            <a:off x="1732459" y="27734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7038"/>
      </p:ext>
    </p:extLst>
  </p:cSld>
  <p:clrMapOvr>
    <a:masterClrMapping/>
  </p:clrMapOvr>
  <p:transition>
    <p:fad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935915-C6B0-4B7E-8A11-B25A34D7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1F2279-2C54-4395-AABC-020D41F3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36" y="124942"/>
            <a:ext cx="9697803" cy="67446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60CDEFC-5335-4D5E-86C5-0838794313E8}"/>
              </a:ext>
            </a:extLst>
          </p:cNvPr>
          <p:cNvSpPr/>
          <p:nvPr/>
        </p:nvSpPr>
        <p:spPr bwMode="auto">
          <a:xfrm>
            <a:off x="1436622" y="29527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28959"/>
      </p:ext>
    </p:extLst>
  </p:cSld>
  <p:clrMapOvr>
    <a:masterClrMapping/>
  </p:clrMapOvr>
  <p:transition>
    <p:fad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E0782C-4874-402A-9A7C-EA4DA78D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3E5F8B-3861-4C13-8834-0BAEFA26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2292182"/>
            <a:ext cx="5182323" cy="241016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0250AE2-BD75-486E-845D-A2CF95E6D0CE}"/>
              </a:ext>
            </a:extLst>
          </p:cNvPr>
          <p:cNvSpPr/>
          <p:nvPr/>
        </p:nvSpPr>
        <p:spPr bwMode="auto">
          <a:xfrm>
            <a:off x="5641069" y="2428874"/>
            <a:ext cx="577168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91992"/>
      </p:ext>
    </p:extLst>
  </p:cSld>
  <p:clrMapOvr>
    <a:masterClrMapping/>
  </p:clrMapOvr>
  <p:transition>
    <p:fad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AB8C0-1B9A-4208-A881-2B8A1EFC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D15A04-8B2F-4ADF-B9E2-BE582A82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2511287"/>
            <a:ext cx="7268589" cy="19719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198491-D3A5-4F00-ABE6-08C4C19C102F}"/>
              </a:ext>
            </a:extLst>
          </p:cNvPr>
          <p:cNvSpPr/>
          <p:nvPr/>
        </p:nvSpPr>
        <p:spPr bwMode="auto">
          <a:xfrm>
            <a:off x="9284329" y="2529217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34431"/>
      </p:ext>
    </p:extLst>
  </p:cSld>
  <p:clrMapOvr>
    <a:masterClrMapping/>
  </p:clrMapOvr>
  <p:transition>
    <p:fad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C6E17-55CC-41FB-A375-2CFEFC92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655F16-7DED-4774-BA6F-C12FD072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09" y="1649154"/>
            <a:ext cx="3096057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3510"/>
      </p:ext>
    </p:extLst>
  </p:cSld>
  <p:clrMapOvr>
    <a:masterClrMapping/>
  </p:clrMapOvr>
  <p:transition>
    <p:fad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5EBA6-291E-4579-B995-B3E0B52C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B03B6F-01C4-4DB5-B1F1-2D2FE877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41" y="1239522"/>
            <a:ext cx="8897592" cy="451548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D6A149-EB42-4A6B-B553-0ADC0253B97D}"/>
              </a:ext>
            </a:extLst>
          </p:cNvPr>
          <p:cNvSpPr/>
          <p:nvPr/>
        </p:nvSpPr>
        <p:spPr bwMode="auto">
          <a:xfrm>
            <a:off x="3143506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9C76D4D-2991-4EA7-A11D-A388F254ED7E}"/>
              </a:ext>
            </a:extLst>
          </p:cNvPr>
          <p:cNvSpPr/>
          <p:nvPr/>
        </p:nvSpPr>
        <p:spPr bwMode="auto">
          <a:xfrm>
            <a:off x="7607930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02359"/>
      </p:ext>
    </p:extLst>
  </p:cSld>
  <p:clrMapOvr>
    <a:masterClrMapping/>
  </p:clrMapOvr>
  <p:transition>
    <p:fad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FF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FF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79532"/>
      </p:ext>
    </p:extLst>
  </p:cSld>
  <p:clrMapOvr>
    <a:masterClrMapping/>
  </p:clrMapOvr>
  <p:transition>
    <p:fad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59C574-8220-4755-9493-21BC4124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631"/>
            <a:ext cx="12436475" cy="57992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62228D-DB79-48A7-9FB3-844D8425F2CA}"/>
              </a:ext>
            </a:extLst>
          </p:cNvPr>
          <p:cNvSpPr/>
          <p:nvPr/>
        </p:nvSpPr>
        <p:spPr bwMode="auto">
          <a:xfrm>
            <a:off x="120487" y="5479040"/>
            <a:ext cx="23746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85AD815-E5DD-492E-A99E-478DECE97CB9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2018632" y="3406127"/>
            <a:ext cx="1362079" cy="27837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7DC761-35BC-4361-AFBD-B81134174135}"/>
              </a:ext>
            </a:extLst>
          </p:cNvPr>
          <p:cNvSpPr/>
          <p:nvPr/>
        </p:nvSpPr>
        <p:spPr bwMode="auto">
          <a:xfrm>
            <a:off x="4091545" y="3911221"/>
            <a:ext cx="112549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C14AFB4-437A-4441-9741-C73AA1BAE215}"/>
              </a:ext>
            </a:extLst>
          </p:cNvPr>
          <p:cNvSpPr/>
          <p:nvPr/>
        </p:nvSpPr>
        <p:spPr bwMode="auto">
          <a:xfrm>
            <a:off x="6995194" y="2849262"/>
            <a:ext cx="510465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C92AFC7-40C4-4AED-9187-997B6E5C1E23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5396635" y="2312662"/>
            <a:ext cx="856219" cy="23409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7004FC1-4064-4337-939B-E202571E598A}"/>
              </a:ext>
            </a:extLst>
          </p:cNvPr>
          <p:cNvSpPr/>
          <p:nvPr/>
        </p:nvSpPr>
        <p:spPr bwMode="auto">
          <a:xfrm>
            <a:off x="7682767" y="5358544"/>
            <a:ext cx="1574648" cy="8579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6B231E72-DB79-4F5A-9C58-4B7B4129827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rot="5400000">
            <a:off x="7959906" y="3770927"/>
            <a:ext cx="2097802" cy="10774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25068"/>
      </p:ext>
    </p:extLst>
  </p:cSld>
  <p:clrMapOvr>
    <a:masterClrMapping/>
  </p:clrMapOvr>
  <p:transition>
    <p:fad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48144B-8929-4DC0-AB2B-76B0E2EE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1244285"/>
            <a:ext cx="5906324" cy="450595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B6E912-BB11-417D-83D3-7123DC7AE132}"/>
              </a:ext>
            </a:extLst>
          </p:cNvPr>
          <p:cNvSpPr/>
          <p:nvPr/>
        </p:nvSpPr>
        <p:spPr bwMode="auto">
          <a:xfrm>
            <a:off x="3331519" y="498285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72DE287-65F8-47F1-9195-AB2547DCBB8A}"/>
              </a:ext>
            </a:extLst>
          </p:cNvPr>
          <p:cNvCxnSpPr>
            <a:cxnSpLocks/>
            <a:stCxn id="5" idx="0"/>
            <a:endCxn id="13" idx="1"/>
          </p:cNvCxnSpPr>
          <p:nvPr/>
        </p:nvCxnSpPr>
        <p:spPr>
          <a:xfrm rot="5400000" flipH="1" flipV="1">
            <a:off x="3557098" y="4625617"/>
            <a:ext cx="341353" cy="3731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D8C076-955F-4A6B-AF55-C8E1E2A81FAA}"/>
              </a:ext>
            </a:extLst>
          </p:cNvPr>
          <p:cNvSpPr/>
          <p:nvPr/>
        </p:nvSpPr>
        <p:spPr bwMode="auto">
          <a:xfrm>
            <a:off x="3914335" y="4435761"/>
            <a:ext cx="159263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F9E816-D409-49AA-81C8-830A6FD8657B}"/>
              </a:ext>
            </a:extLst>
          </p:cNvPr>
          <p:cNvSpPr/>
          <p:nvPr/>
        </p:nvSpPr>
        <p:spPr bwMode="auto">
          <a:xfrm>
            <a:off x="6640775" y="3104444"/>
            <a:ext cx="749069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4C40535A-6DB1-4BB7-A063-043D03F8F1B9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5112924" y="2907911"/>
            <a:ext cx="1125577" cy="193012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25086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D7C9F6-0093-567A-C4B3-244205AB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538"/>
            <a:ext cx="12436475" cy="566944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7158EE-2E22-49A8-BFBB-A4CC9BA7736B}"/>
              </a:ext>
            </a:extLst>
          </p:cNvPr>
          <p:cNvSpPr/>
          <p:nvPr/>
        </p:nvSpPr>
        <p:spPr bwMode="auto">
          <a:xfrm>
            <a:off x="120885" y="1542143"/>
            <a:ext cx="7519683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24C793-8A60-49A1-ADC6-9860FBA95E3E}"/>
              </a:ext>
            </a:extLst>
          </p:cNvPr>
          <p:cNvSpPr/>
          <p:nvPr/>
        </p:nvSpPr>
        <p:spPr bwMode="auto">
          <a:xfrm>
            <a:off x="126326" y="5549462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2909E50-521D-4730-8BDD-5B15BD353BE9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41239" y="3354159"/>
            <a:ext cx="3338294" cy="10523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962C5EA-05D3-499E-9809-5BB9DA8BA625}"/>
              </a:ext>
            </a:extLst>
          </p:cNvPr>
          <p:cNvSpPr/>
          <p:nvPr/>
        </p:nvSpPr>
        <p:spPr bwMode="auto">
          <a:xfrm>
            <a:off x="4100056" y="2944641"/>
            <a:ext cx="761340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97948BF3-AC9F-48ED-8FFB-D4FBFF63D7C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2581801" y="3111193"/>
            <a:ext cx="1518255" cy="26048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7663A4F-A6E2-4750-B6C4-4659DC66EF01}"/>
              </a:ext>
            </a:extLst>
          </p:cNvPr>
          <p:cNvCxnSpPr>
            <a:cxnSpLocks/>
            <a:stCxn id="11" idx="3"/>
            <a:endCxn id="17" idx="0"/>
          </p:cNvCxnSpPr>
          <p:nvPr/>
        </p:nvCxnSpPr>
        <p:spPr>
          <a:xfrm flipH="1">
            <a:off x="5995933" y="3111193"/>
            <a:ext cx="5717531" cy="2341189"/>
          </a:xfrm>
          <a:prstGeom prst="curvedConnector4">
            <a:avLst>
              <a:gd name="adj1" fmla="val -3998"/>
              <a:gd name="adj2" fmla="val 5355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46E293A-A1D7-4DC7-893B-480E1A55618B}"/>
              </a:ext>
            </a:extLst>
          </p:cNvPr>
          <p:cNvSpPr/>
          <p:nvPr/>
        </p:nvSpPr>
        <p:spPr bwMode="auto">
          <a:xfrm>
            <a:off x="4868689" y="5452382"/>
            <a:ext cx="225448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36981"/>
      </p:ext>
    </p:extLst>
  </p:cSld>
  <p:clrMapOvr>
    <a:masterClrMapping/>
  </p:clrMapOvr>
  <p:transition>
    <p:fad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B50A70-EC18-4924-9534-F827C3C7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1591996"/>
            <a:ext cx="6963747" cy="38105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E4CC36-CB48-48D4-831B-DA434554C8C5}"/>
              </a:ext>
            </a:extLst>
          </p:cNvPr>
          <p:cNvSpPr/>
          <p:nvPr/>
        </p:nvSpPr>
        <p:spPr bwMode="auto">
          <a:xfrm>
            <a:off x="2736364" y="2205745"/>
            <a:ext cx="98655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D290B1-23CE-4BF1-AAB2-C03E37B2E466}"/>
              </a:ext>
            </a:extLst>
          </p:cNvPr>
          <p:cNvSpPr/>
          <p:nvPr/>
        </p:nvSpPr>
        <p:spPr bwMode="auto">
          <a:xfrm>
            <a:off x="2820339" y="3230973"/>
            <a:ext cx="2134215" cy="20874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206DB2B-A91D-4CB8-A655-75D7CAC14F9B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722914" y="2411485"/>
            <a:ext cx="164533" cy="819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84019"/>
      </p:ext>
    </p:extLst>
  </p:cSld>
  <p:clrMapOvr>
    <a:masterClrMapping/>
  </p:clrMapOvr>
  <p:transition>
    <p:fad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8770BA0-0F30-462B-916C-3DEF667F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44" y="0"/>
            <a:ext cx="515458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51048"/>
      </p:ext>
    </p:extLst>
  </p:cSld>
  <p:clrMapOvr>
    <a:masterClrMapping/>
  </p:clrMapOvr>
  <p:transition>
    <p:fad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F0FE39-D279-423E-BB9E-9D61FCF9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229996"/>
            <a:ext cx="654458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6383"/>
      </p:ext>
    </p:extLst>
  </p:cSld>
  <p:clrMapOvr>
    <a:masterClrMapping/>
  </p:clrMapOvr>
  <p:transition>
    <p:fad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2768C2-4AAF-4198-8010-4791BDE3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8" y="358189"/>
            <a:ext cx="707806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9676"/>
      </p:ext>
    </p:extLst>
  </p:cSld>
  <p:clrMapOvr>
    <a:masterClrMapping/>
  </p:clrMapOvr>
  <p:transition>
    <p:fad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283D6E-4F08-4EE0-8462-41E740AA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867995"/>
            <a:ext cx="724001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35324"/>
      </p:ext>
    </p:extLst>
  </p:cSld>
  <p:clrMapOvr>
    <a:masterClrMapping/>
  </p:clrMapOvr>
  <p:transition>
    <p:fad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A67B7-4528-41C1-8818-58D6D517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12" y="2170977"/>
            <a:ext cx="707806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91256"/>
      </p:ext>
    </p:extLst>
  </p:cSld>
  <p:clrMapOvr>
    <a:masterClrMapping/>
  </p:clrMapOvr>
  <p:transition>
    <p:fad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7783D1-C714-4760-A7BD-A2E3A34C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22" y="1120443"/>
            <a:ext cx="721143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78988"/>
      </p:ext>
    </p:extLst>
  </p:cSld>
  <p:clrMapOvr>
    <a:masterClrMapping/>
  </p:clrMapOvr>
  <p:transition>
    <p:fad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FA24B-A7BB-4703-9E11-6381DE50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85" y="1201417"/>
            <a:ext cx="683990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9424"/>
      </p:ext>
    </p:extLst>
  </p:cSld>
  <p:clrMapOvr>
    <a:masterClrMapping/>
  </p:clrMapOvr>
  <p:transition>
    <p:fad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984E5E-173F-4D29-90D2-38F13E1E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1796812"/>
            <a:ext cx="7240010" cy="34009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9F6FC5-7653-4C91-90BB-AE407E41E66F}"/>
              </a:ext>
            </a:extLst>
          </p:cNvPr>
          <p:cNvSpPr/>
          <p:nvPr/>
        </p:nvSpPr>
        <p:spPr bwMode="auto">
          <a:xfrm>
            <a:off x="2658123" y="4387430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23DD578-8D8C-41D8-BA87-2CC6F761CBE0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3528211" y="2295638"/>
            <a:ext cx="1431398" cy="275218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C00293-E414-48A5-A46B-B7F0A7F7CED4}"/>
              </a:ext>
            </a:extLst>
          </p:cNvPr>
          <p:cNvSpPr/>
          <p:nvPr/>
        </p:nvSpPr>
        <p:spPr bwMode="auto">
          <a:xfrm>
            <a:off x="5620004" y="2815509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68A60DC5-B125-4A7F-9741-1F3040583C5F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003851" y="2956032"/>
            <a:ext cx="360815" cy="20648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C0E278-36CD-45D6-B026-FF1A26FD49A0}"/>
              </a:ext>
            </a:extLst>
          </p:cNvPr>
          <p:cNvSpPr/>
          <p:nvPr/>
        </p:nvSpPr>
        <p:spPr bwMode="auto">
          <a:xfrm>
            <a:off x="5676400" y="3162521"/>
            <a:ext cx="1376531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90478"/>
      </p:ext>
    </p:extLst>
  </p:cSld>
  <p:clrMapOvr>
    <a:masterClrMapping/>
  </p:clrMapOvr>
  <p:transition>
    <p:fad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A41BDE-D814-44FF-88AE-24D3054B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81"/>
            <a:ext cx="12436475" cy="44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73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25A299A-E2E6-E235-8AE5-D9DAE898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199"/>
            <a:ext cx="12436475" cy="37041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7A48B-846A-C904-52BC-4A9C812BDFEA}"/>
              </a:ext>
            </a:extLst>
          </p:cNvPr>
          <p:cNvSpPr/>
          <p:nvPr/>
        </p:nvSpPr>
        <p:spPr bwMode="auto">
          <a:xfrm>
            <a:off x="1247701" y="4707907"/>
            <a:ext cx="959772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4410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272152-65A0-9190-BE12-8BD00F2B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049"/>
            <a:ext cx="12436475" cy="4000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E87B09-C320-96DA-5BA5-EA79889AE777}"/>
              </a:ext>
            </a:extLst>
          </p:cNvPr>
          <p:cNvSpPr/>
          <p:nvPr/>
        </p:nvSpPr>
        <p:spPr bwMode="auto">
          <a:xfrm>
            <a:off x="153758" y="2416145"/>
            <a:ext cx="7874242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56FD301-9D30-7FA1-24C8-600CEB723C84}"/>
              </a:ext>
            </a:extLst>
          </p:cNvPr>
          <p:cNvSpPr/>
          <p:nvPr/>
        </p:nvSpPr>
        <p:spPr bwMode="auto">
          <a:xfrm>
            <a:off x="74185" y="4199687"/>
            <a:ext cx="270102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7E2D43A-36A2-32A5-76DC-5ED5BD2C41DA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29593" y="3104582"/>
            <a:ext cx="1114517" cy="10756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C1F29F-4483-D7AE-3A71-34D8ABB43F9F}"/>
              </a:ext>
            </a:extLst>
          </p:cNvPr>
          <p:cNvSpPr/>
          <p:nvPr/>
        </p:nvSpPr>
        <p:spPr bwMode="auto">
          <a:xfrm>
            <a:off x="5252416" y="3221512"/>
            <a:ext cx="18395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E56E753-145A-928D-495C-820089B16861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 flipV="1">
            <a:off x="2775208" y="3554615"/>
            <a:ext cx="3397000" cy="8116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0B42795-56E6-158D-DFEE-95D52D54A3EC}"/>
              </a:ext>
            </a:extLst>
          </p:cNvPr>
          <p:cNvCxnSpPr>
            <a:cxnSpLocks/>
            <a:stCxn id="11" idx="3"/>
            <a:endCxn id="17" idx="3"/>
          </p:cNvCxnSpPr>
          <p:nvPr/>
        </p:nvCxnSpPr>
        <p:spPr>
          <a:xfrm>
            <a:off x="7092000" y="3388064"/>
            <a:ext cx="2620800" cy="1760879"/>
          </a:xfrm>
          <a:prstGeom prst="curvedConnector3">
            <a:avLst>
              <a:gd name="adj1" fmla="val 10872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E07A223-9AC7-4CB1-E9B5-766F40D651C7}"/>
              </a:ext>
            </a:extLst>
          </p:cNvPr>
          <p:cNvSpPr/>
          <p:nvPr/>
        </p:nvSpPr>
        <p:spPr bwMode="auto">
          <a:xfrm>
            <a:off x="3672015" y="4982391"/>
            <a:ext cx="60407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7E0B1B5-853E-BC2A-2AB8-420C2CF3E2FD}"/>
              </a:ext>
            </a:extLst>
          </p:cNvPr>
          <p:cNvSpPr/>
          <p:nvPr/>
        </p:nvSpPr>
        <p:spPr bwMode="auto">
          <a:xfrm>
            <a:off x="6084000" y="5030142"/>
            <a:ext cx="12096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E15D1F-2C0C-BBF9-D92E-CCD521D21AE3}"/>
              </a:ext>
            </a:extLst>
          </p:cNvPr>
          <p:cNvSpPr/>
          <p:nvPr/>
        </p:nvSpPr>
        <p:spPr bwMode="auto">
          <a:xfrm>
            <a:off x="8402400" y="5030142"/>
            <a:ext cx="12096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00F8A618-FB06-F52D-BF5A-C69FC4239DEC}"/>
              </a:ext>
            </a:extLst>
          </p:cNvPr>
          <p:cNvCxnSpPr>
            <a:cxnSpLocks/>
            <a:stCxn id="17" idx="1"/>
            <a:endCxn id="36" idx="1"/>
          </p:cNvCxnSpPr>
          <p:nvPr/>
        </p:nvCxnSpPr>
        <p:spPr>
          <a:xfrm rot="10800000">
            <a:off x="3542425" y="3388065"/>
            <a:ext cx="129591" cy="1760879"/>
          </a:xfrm>
          <a:prstGeom prst="curvedConnector3">
            <a:avLst>
              <a:gd name="adj1" fmla="val 2764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8E412A6-CDD9-25A1-AA8A-C4980EDC493A}"/>
              </a:ext>
            </a:extLst>
          </p:cNvPr>
          <p:cNvSpPr/>
          <p:nvPr/>
        </p:nvSpPr>
        <p:spPr bwMode="auto">
          <a:xfrm>
            <a:off x="3542424" y="3221512"/>
            <a:ext cx="8259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94533"/>
      </p:ext>
    </p:extLst>
  </p:cSld>
  <p:clrMapOvr>
    <a:masterClrMapping/>
  </p:clrMapOvr>
  <p:transition>
    <p:fad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CC961B-3DD2-4470-AA39-536C3138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93" y="844180"/>
            <a:ext cx="1012648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45988"/>
      </p:ext>
    </p:extLst>
  </p:cSld>
  <p:clrMapOvr>
    <a:masterClrMapping/>
  </p:clrMapOvr>
  <p:transition>
    <p:fad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CD3F2A-FBF6-4C65-9DD2-67A5C35B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67" y="839416"/>
            <a:ext cx="1014554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271"/>
      </p:ext>
    </p:extLst>
  </p:cSld>
  <p:clrMapOvr>
    <a:masterClrMapping/>
  </p:clrMapOvr>
  <p:transition>
    <p:fad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63178C-55B3-4D9A-9152-F57F83D2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982576"/>
            <a:ext cx="6677957" cy="302937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2F689B-638F-4092-952E-7AAF917FF750}"/>
              </a:ext>
            </a:extLst>
          </p:cNvPr>
          <p:cNvSpPr/>
          <p:nvPr/>
        </p:nvSpPr>
        <p:spPr bwMode="auto">
          <a:xfrm>
            <a:off x="6563815" y="2445216"/>
            <a:ext cx="169413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66522"/>
      </p:ext>
    </p:extLst>
  </p:cSld>
  <p:clrMapOvr>
    <a:masterClrMapping/>
  </p:clrMapOvr>
  <p:transition>
    <p:fad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1D0CEB-CB11-46F6-8CEB-F7062AF5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30" y="896574"/>
            <a:ext cx="10136015" cy="52013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6F3F7B-FB49-41AC-BAFC-EAB8933C8A4A}"/>
              </a:ext>
            </a:extLst>
          </p:cNvPr>
          <p:cNvSpPr/>
          <p:nvPr/>
        </p:nvSpPr>
        <p:spPr bwMode="auto">
          <a:xfrm>
            <a:off x="7783015" y="922634"/>
            <a:ext cx="151692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2E312A-0F1E-4C09-8273-9E68FC0F29F3}"/>
              </a:ext>
            </a:extLst>
          </p:cNvPr>
          <p:cNvSpPr/>
          <p:nvPr/>
        </p:nvSpPr>
        <p:spPr bwMode="auto">
          <a:xfrm>
            <a:off x="7783014" y="1347935"/>
            <a:ext cx="121921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8348567-A3A7-46D0-ABCF-28EB9B059E6B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9002233" y="1063157"/>
            <a:ext cx="297711" cy="425301"/>
          </a:xfrm>
          <a:prstGeom prst="curvedConnector3">
            <a:avLst>
              <a:gd name="adj1" fmla="val -76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41288"/>
      </p:ext>
    </p:extLst>
  </p:cSld>
  <p:clrMapOvr>
    <a:masterClrMapping/>
  </p:clrMapOvr>
  <p:transition>
    <p:fad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ED1DCB0C-5969-429B-A68F-7CD622AD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552"/>
            <a:ext cx="12436475" cy="57554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68035E-6891-447A-B965-985AADD7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95" y="-137019"/>
            <a:ext cx="3182679" cy="14658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A82A09-4550-418D-B8D1-B0AA674F24C2}"/>
              </a:ext>
            </a:extLst>
          </p:cNvPr>
          <p:cNvSpPr/>
          <p:nvPr/>
        </p:nvSpPr>
        <p:spPr bwMode="auto">
          <a:xfrm>
            <a:off x="56704" y="3678592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7BA22077-08BD-4957-8852-483C6CBD468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-189902" y="4546372"/>
            <a:ext cx="1311448" cy="3988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FE7E782-CEB8-4F15-B6EB-A33FB85A514C}"/>
              </a:ext>
            </a:extLst>
          </p:cNvPr>
          <p:cNvSpPr/>
          <p:nvPr/>
        </p:nvSpPr>
        <p:spPr bwMode="auto">
          <a:xfrm>
            <a:off x="665246" y="5260997"/>
            <a:ext cx="157467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B0344B8E-DFC9-4D58-B260-F11782793C7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9925" y="3637785"/>
            <a:ext cx="1033530" cy="17637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A1FEDE6-6727-4E6F-B228-AB256BD39E73}"/>
              </a:ext>
            </a:extLst>
          </p:cNvPr>
          <p:cNvSpPr/>
          <p:nvPr/>
        </p:nvSpPr>
        <p:spPr bwMode="auto">
          <a:xfrm>
            <a:off x="3273455" y="3483291"/>
            <a:ext cx="8833485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2219"/>
      </p:ext>
    </p:extLst>
  </p:cSld>
  <p:clrMapOvr>
    <a:masterClrMapping/>
  </p:clrMapOvr>
  <p:transition>
    <p:fad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8D56CBF-FE77-42ED-8877-D67A1306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14" y="0"/>
            <a:ext cx="970684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55D85F-5072-4FCE-8D66-14F07FF5B9D8}"/>
              </a:ext>
            </a:extLst>
          </p:cNvPr>
          <p:cNvSpPr/>
          <p:nvPr/>
        </p:nvSpPr>
        <p:spPr bwMode="auto">
          <a:xfrm>
            <a:off x="1531085" y="892862"/>
            <a:ext cx="3402421" cy="5596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90954FB-209D-46E7-A91B-1868F79C1A93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5400000">
            <a:off x="722605" y="2260963"/>
            <a:ext cx="3318173" cy="1701211"/>
          </a:xfrm>
          <a:prstGeom prst="curvedConnector4">
            <a:avLst>
              <a:gd name="adj1" fmla="val 47883"/>
              <a:gd name="adj2" fmla="val 1134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9A8DD0C-8FD9-452E-903C-C1E2A04BE87B}"/>
              </a:ext>
            </a:extLst>
          </p:cNvPr>
          <p:cNvSpPr/>
          <p:nvPr/>
        </p:nvSpPr>
        <p:spPr bwMode="auto">
          <a:xfrm>
            <a:off x="1531085" y="4630132"/>
            <a:ext cx="165159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00EA071-3314-4BFC-B7BF-C3BF7A2548BC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182679" y="3588166"/>
            <a:ext cx="1899685" cy="118248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C34459E-69D1-4AA6-9E90-B049EC667DA9}"/>
              </a:ext>
            </a:extLst>
          </p:cNvPr>
          <p:cNvSpPr/>
          <p:nvPr/>
        </p:nvSpPr>
        <p:spPr bwMode="auto">
          <a:xfrm>
            <a:off x="5082364" y="3433672"/>
            <a:ext cx="538716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F29AC22-4F21-4EC4-9AEA-B4929C5A44FA}"/>
              </a:ext>
            </a:extLst>
          </p:cNvPr>
          <p:cNvSpPr/>
          <p:nvPr/>
        </p:nvSpPr>
        <p:spPr bwMode="auto">
          <a:xfrm>
            <a:off x="8477695" y="3160749"/>
            <a:ext cx="2360426" cy="38337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コネクタ: 曲線 33">
            <a:extLst>
              <a:ext uri="{FF2B5EF4-FFF2-40B4-BE49-F238E27FC236}">
                <a16:creationId xmlns:a16="http://schemas.microsoft.com/office/drawing/2014/main" id="{B589A131-049D-4D3A-A3A8-714C383289D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5621080" y="3588166"/>
            <a:ext cx="2856615" cy="14894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56339"/>
      </p:ext>
    </p:extLst>
  </p:cSld>
  <p:clrMapOvr>
    <a:masterClrMapping/>
  </p:clrMapOvr>
  <p:transition>
    <p:fad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88C027-9E24-4FFF-AD68-56405CD1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12" y="1210943"/>
            <a:ext cx="6096851" cy="457263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3211017" y="3232025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4364639" y="1409591"/>
            <a:ext cx="878506" cy="27663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6187074" y="2212996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6570921" y="2353519"/>
            <a:ext cx="293476" cy="25102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6293090" y="4863729"/>
            <a:ext cx="114261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558028"/>
      </p:ext>
    </p:extLst>
  </p:cSld>
  <p:clrMapOvr>
    <a:masterClrMapping/>
  </p:clrMapOvr>
  <p:transition>
    <p:fad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C517CA3-9C5C-40B9-8647-295D5A4E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56" y="0"/>
            <a:ext cx="8583163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78D3B4-9980-4778-813F-2CB2C10B1927}"/>
              </a:ext>
            </a:extLst>
          </p:cNvPr>
          <p:cNvSpPr/>
          <p:nvPr/>
        </p:nvSpPr>
        <p:spPr bwMode="auto">
          <a:xfrm>
            <a:off x="6345572" y="318704"/>
            <a:ext cx="2458186" cy="2838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42630"/>
      </p:ext>
    </p:extLst>
  </p:cSld>
  <p:clrMapOvr>
    <a:masterClrMapping/>
  </p:clrMapOvr>
  <p:transition>
    <p:fad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88FBBCB-0D12-40E5-B66B-1B52CAC7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8" y="953732"/>
            <a:ext cx="9631119" cy="508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EE2035-A1D5-4525-89E0-7C02E404128F}"/>
              </a:ext>
            </a:extLst>
          </p:cNvPr>
          <p:cNvSpPr/>
          <p:nvPr/>
        </p:nvSpPr>
        <p:spPr bwMode="auto">
          <a:xfrm>
            <a:off x="1419154" y="2827988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08498"/>
      </p:ext>
    </p:extLst>
  </p:cSld>
  <p:clrMapOvr>
    <a:masterClrMapping/>
  </p:clrMapOvr>
  <p:transition>
    <p:fad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D05683-9589-4513-B33F-FC4AC11D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09" y="1025180"/>
            <a:ext cx="10259857" cy="49441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AA5967-80ED-4D7E-B022-53DC9E45D6C4}"/>
              </a:ext>
            </a:extLst>
          </p:cNvPr>
          <p:cNvSpPr/>
          <p:nvPr/>
        </p:nvSpPr>
        <p:spPr bwMode="auto">
          <a:xfrm>
            <a:off x="1830280" y="4295281"/>
            <a:ext cx="1402018" cy="3617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9313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E6D3E-7B32-EBF5-4143-0F3F7B3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426"/>
            <a:ext cx="12436475" cy="47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01322"/>
      </p:ext>
    </p:extLst>
  </p:cSld>
  <p:clrMapOvr>
    <a:masterClrMapping/>
  </p:clrMapOvr>
  <p:transition>
    <p:fad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012F09-A71C-4494-AB3F-71E93896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6" y="0"/>
            <a:ext cx="97707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4563"/>
      </p:ext>
    </p:extLst>
  </p:cSld>
  <p:clrMapOvr>
    <a:masterClrMapping/>
  </p:clrMapOvr>
  <p:transition>
    <p:fad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CB2A75-71EB-4136-978E-29E4FF02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75" y="0"/>
            <a:ext cx="66347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7612"/>
      </p:ext>
    </p:extLst>
  </p:cSld>
  <p:clrMapOvr>
    <a:masterClrMapping/>
  </p:clrMapOvr>
  <p:transition>
    <p:fad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310D4F-8840-41DD-BEDB-04A5EF1C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0" y="0"/>
            <a:ext cx="1015027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95963"/>
      </p:ext>
    </p:extLst>
  </p:cSld>
  <p:clrMapOvr>
    <a:masterClrMapping/>
  </p:clrMapOvr>
  <p:transition>
    <p:fad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6EBC74-1ED8-4ACA-9735-4B365E1F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9" y="0"/>
            <a:ext cx="1094713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79914"/>
      </p:ext>
    </p:extLst>
  </p:cSld>
  <p:clrMapOvr>
    <a:masterClrMapping/>
  </p:clrMapOvr>
  <p:transition>
    <p:fad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F591-1D2F-4318-8BB6-8B68BF3D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" y="0"/>
            <a:ext cx="1236109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C954D-707C-45D1-B0C5-052EEBEA4188}"/>
              </a:ext>
            </a:extLst>
          </p:cNvPr>
          <p:cNvSpPr/>
          <p:nvPr/>
        </p:nvSpPr>
        <p:spPr bwMode="auto">
          <a:xfrm>
            <a:off x="645043" y="1604872"/>
            <a:ext cx="893134" cy="720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E2730B-AD9F-4C59-8F3D-E39A0489BB41}"/>
              </a:ext>
            </a:extLst>
          </p:cNvPr>
          <p:cNvSpPr/>
          <p:nvPr/>
        </p:nvSpPr>
        <p:spPr bwMode="auto">
          <a:xfrm>
            <a:off x="4933507" y="1331948"/>
            <a:ext cx="7350642" cy="55721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3499A2B-E8D7-4F63-BFF3-7A961AD6387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538177" y="1964929"/>
            <a:ext cx="3395330" cy="21530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571326"/>
      </p:ext>
    </p:extLst>
  </p:cSld>
  <p:clrMapOvr>
    <a:masterClrMapping/>
  </p:clrMapOvr>
  <p:transition>
    <p:fad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D42783-8FDA-4B22-864D-B0D4779C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120443"/>
            <a:ext cx="8202170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6406"/>
      </p:ext>
    </p:extLst>
  </p:cSld>
  <p:clrMapOvr>
    <a:masterClrMapping/>
  </p:clrMapOvr>
  <p:transition>
    <p:fad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85C8C1-4870-4438-8A7A-3C580622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41" y="-56707"/>
            <a:ext cx="10062790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ADF8A0-141C-4B58-986D-1B4FC70A848A}"/>
              </a:ext>
            </a:extLst>
          </p:cNvPr>
          <p:cNvSpPr/>
          <p:nvPr/>
        </p:nvSpPr>
        <p:spPr bwMode="auto">
          <a:xfrm>
            <a:off x="1426425" y="1021834"/>
            <a:ext cx="4791811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74F6500-A25D-4977-9625-A33047871C8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747769" y="2881167"/>
            <a:ext cx="4156427" cy="19926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55A7A3-AA5B-48EF-9EF9-BADFFC57224A}"/>
              </a:ext>
            </a:extLst>
          </p:cNvPr>
          <p:cNvSpPr/>
          <p:nvPr/>
        </p:nvSpPr>
        <p:spPr bwMode="auto">
          <a:xfrm>
            <a:off x="1426426" y="5955730"/>
            <a:ext cx="80641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92D05C8-2FA1-43D4-894E-5B0083E631F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2838" y="4172218"/>
            <a:ext cx="2909434" cy="19705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31AEEDB-1233-46A3-A694-2DF1C59A862F}"/>
              </a:ext>
            </a:extLst>
          </p:cNvPr>
          <p:cNvSpPr/>
          <p:nvPr/>
        </p:nvSpPr>
        <p:spPr bwMode="auto">
          <a:xfrm>
            <a:off x="5142272" y="3736993"/>
            <a:ext cx="6177858" cy="8704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5985"/>
      </p:ext>
    </p:extLst>
  </p:cSld>
  <p:clrMapOvr>
    <a:masterClrMapping/>
  </p:clrMapOvr>
  <p:transition>
    <p:fad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E12C8CE-520D-4A4B-8B18-3DE0ED7F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342"/>
            <a:ext cx="12436475" cy="49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8895"/>
      </p:ext>
    </p:extLst>
  </p:cSld>
  <p:clrMapOvr>
    <a:masterClrMapping/>
  </p:clrMapOvr>
  <p:transition>
    <p:fad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AC2820-9EAE-4F82-A365-28F66542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" y="0"/>
            <a:ext cx="10241441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7AFAD-7E2D-456C-9CF7-EF3B6466CE2F}"/>
              </a:ext>
            </a:extLst>
          </p:cNvPr>
          <p:cNvSpPr/>
          <p:nvPr/>
        </p:nvSpPr>
        <p:spPr bwMode="auto">
          <a:xfrm>
            <a:off x="1097517" y="301318"/>
            <a:ext cx="681664" cy="2799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3112F8-BE84-4282-A32C-F1948EC658C0}"/>
              </a:ext>
            </a:extLst>
          </p:cNvPr>
          <p:cNvSpPr/>
          <p:nvPr/>
        </p:nvSpPr>
        <p:spPr bwMode="auto">
          <a:xfrm>
            <a:off x="1097516" y="5326973"/>
            <a:ext cx="6827283" cy="16675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32102"/>
      </p:ext>
    </p:extLst>
  </p:cSld>
  <p:clrMapOvr>
    <a:masterClrMapping/>
  </p:clrMapOvr>
  <p:transition>
    <p:fad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E6D1DB-453A-46E7-90F1-22130D5C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6" y="0"/>
            <a:ext cx="865186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B22398-6DC6-48E9-BFD3-8E604C598F8D}"/>
              </a:ext>
            </a:extLst>
          </p:cNvPr>
          <p:cNvSpPr/>
          <p:nvPr/>
        </p:nvSpPr>
        <p:spPr bwMode="auto">
          <a:xfrm>
            <a:off x="2057285" y="1021834"/>
            <a:ext cx="4314018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39A66500-3C44-486D-A0EC-CCC3016C5341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1409565" y="3344494"/>
            <a:ext cx="4349920" cy="12595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D593B-D645-48DD-8FCA-3AD45DE0227D}"/>
              </a:ext>
            </a:extLst>
          </p:cNvPr>
          <p:cNvSpPr/>
          <p:nvPr/>
        </p:nvSpPr>
        <p:spPr bwMode="auto">
          <a:xfrm>
            <a:off x="1931926" y="6149223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0783FEA9-2A5F-4A5D-945F-F141C458B802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3977585" y="4118397"/>
            <a:ext cx="1838082" cy="22178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AA0FEDB-BE0B-4F2D-82DE-2EAEE6A1B4B7}"/>
              </a:ext>
            </a:extLst>
          </p:cNvPr>
          <p:cNvSpPr/>
          <p:nvPr/>
        </p:nvSpPr>
        <p:spPr bwMode="auto">
          <a:xfrm>
            <a:off x="5815667" y="3931360"/>
            <a:ext cx="1801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8472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8DF40C-C813-4258-B5F8-81F796C3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654"/>
            <a:ext cx="12436475" cy="46532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174A8B-A70A-3DC3-16C4-FA88A46B4ACA}"/>
              </a:ext>
            </a:extLst>
          </p:cNvPr>
          <p:cNvSpPr/>
          <p:nvPr/>
        </p:nvSpPr>
        <p:spPr bwMode="auto">
          <a:xfrm>
            <a:off x="5601624" y="2875912"/>
            <a:ext cx="11807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64428"/>
      </p:ext>
    </p:extLst>
  </p:cSld>
  <p:clrMapOvr>
    <a:masterClrMapping/>
  </p:clrMapOvr>
  <p:transition>
    <p:fad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D02F3D-27F4-40F5-B071-6490564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0"/>
            <a:ext cx="435435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8F7BBA-1079-4A68-91FB-A7E87B0C6427}"/>
              </a:ext>
            </a:extLst>
          </p:cNvPr>
          <p:cNvSpPr/>
          <p:nvPr/>
        </p:nvSpPr>
        <p:spPr bwMode="auto">
          <a:xfrm>
            <a:off x="4172578" y="2720223"/>
            <a:ext cx="1129467" cy="6055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66116"/>
      </p:ext>
    </p:extLst>
  </p:cSld>
  <p:clrMapOvr>
    <a:masterClrMapping/>
  </p:clrMapOvr>
  <p:transition>
    <p:fad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9BFE40-3370-4959-9459-5BA1D61F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41" y="0"/>
            <a:ext cx="895299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C7CBA7-F590-46EA-8D78-D122F7D53C58}"/>
              </a:ext>
            </a:extLst>
          </p:cNvPr>
          <p:cNvSpPr/>
          <p:nvPr/>
        </p:nvSpPr>
        <p:spPr bwMode="auto">
          <a:xfrm>
            <a:off x="6392211" y="5404430"/>
            <a:ext cx="112946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10439"/>
      </p:ext>
    </p:extLst>
  </p:cSld>
  <p:clrMapOvr>
    <a:masterClrMapping/>
  </p:clrMapOvr>
  <p:transition>
    <p:fad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3EAE18-5F02-4A49-B1B1-84F7DBBF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3" y="220205"/>
            <a:ext cx="10850489" cy="65541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1E083A-17A9-406F-A4F4-6429E11ACA5B}"/>
              </a:ext>
            </a:extLst>
          </p:cNvPr>
          <p:cNvSpPr/>
          <p:nvPr/>
        </p:nvSpPr>
        <p:spPr bwMode="auto">
          <a:xfrm>
            <a:off x="920559" y="5736268"/>
            <a:ext cx="199224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DC4D3D9-1AD1-4EF9-B76C-7E50C22850C7}"/>
              </a:ext>
            </a:extLst>
          </p:cNvPr>
          <p:cNvSpPr/>
          <p:nvPr/>
        </p:nvSpPr>
        <p:spPr bwMode="auto">
          <a:xfrm>
            <a:off x="10965426" y="6157451"/>
            <a:ext cx="494071" cy="494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C7AB2896-D9CF-4004-B078-E9E955FF60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912806" y="5946860"/>
            <a:ext cx="8052620" cy="4576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03313"/>
      </p:ext>
    </p:extLst>
  </p:cSld>
  <p:clrMapOvr>
    <a:masterClrMapping/>
  </p:clrMapOvr>
  <p:transition>
    <p:fad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37E074E-0A40-423E-B559-11315F2D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86" y="0"/>
            <a:ext cx="760050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5A1AB9-2207-4D97-869B-D0E94F953F9B}"/>
              </a:ext>
            </a:extLst>
          </p:cNvPr>
          <p:cNvSpPr/>
          <p:nvPr/>
        </p:nvSpPr>
        <p:spPr bwMode="auto">
          <a:xfrm>
            <a:off x="2475983" y="3899234"/>
            <a:ext cx="1766080" cy="27803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107B0A-5E89-4A59-952E-1A0B87823323}"/>
              </a:ext>
            </a:extLst>
          </p:cNvPr>
          <p:cNvSpPr/>
          <p:nvPr/>
        </p:nvSpPr>
        <p:spPr bwMode="auto">
          <a:xfrm>
            <a:off x="5177849" y="5373712"/>
            <a:ext cx="1315548" cy="12802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BA2D0E-AA8A-4DD9-92BA-609716D5EF8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42063" y="4038251"/>
            <a:ext cx="935786" cy="197561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34526"/>
      </p:ext>
    </p:extLst>
  </p:cSld>
  <p:clrMapOvr>
    <a:masterClrMapping/>
  </p:clrMapOvr>
  <p:transition>
    <p:fad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82B560D-7883-47B1-95BB-29142D68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89" y="1177601"/>
            <a:ext cx="9116697" cy="46393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53BA6B-6269-44F3-881D-12AFCE524A9E}"/>
              </a:ext>
            </a:extLst>
          </p:cNvPr>
          <p:cNvSpPr/>
          <p:nvPr/>
        </p:nvSpPr>
        <p:spPr bwMode="auto">
          <a:xfrm>
            <a:off x="1836063" y="2202851"/>
            <a:ext cx="4940824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56A594A-FB7F-431C-AE76-DA83763EF722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1836063" y="2591586"/>
            <a:ext cx="44248" cy="1591408"/>
          </a:xfrm>
          <a:prstGeom prst="curvedConnector3">
            <a:avLst>
              <a:gd name="adj1" fmla="val -5166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899AC4-31C7-4A5A-90C6-363526475C3E}"/>
              </a:ext>
            </a:extLst>
          </p:cNvPr>
          <p:cNvSpPr/>
          <p:nvPr/>
        </p:nvSpPr>
        <p:spPr bwMode="auto">
          <a:xfrm>
            <a:off x="1880311" y="399595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4F00E0E-75E4-4369-8C29-2A49D2532D53}"/>
              </a:ext>
            </a:extLst>
          </p:cNvPr>
          <p:cNvSpPr/>
          <p:nvPr/>
        </p:nvSpPr>
        <p:spPr bwMode="auto">
          <a:xfrm>
            <a:off x="5772042" y="3114065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14FD9A-7E71-4975-9D7C-176E2CAF0DF8}"/>
              </a:ext>
            </a:extLst>
          </p:cNvPr>
          <p:cNvSpPr/>
          <p:nvPr/>
        </p:nvSpPr>
        <p:spPr bwMode="auto">
          <a:xfrm>
            <a:off x="5772042" y="4063819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A169ECF3-2CBC-43CB-9480-5CD4EDBC69E9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2772700" y="3301102"/>
            <a:ext cx="2999342" cy="8818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0C9DAAB6-5BAA-41A2-8FF0-61209648F759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>
            <a:off x="8067368" y="3301102"/>
            <a:ext cx="12700" cy="94975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6851"/>
      </p:ext>
    </p:extLst>
  </p:cSld>
  <p:clrMapOvr>
    <a:masterClrMapping/>
  </p:clrMapOvr>
  <p:transition>
    <p:fad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97AF5560-E0F3-46E0-A1B8-BF7EAC41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5" y="0"/>
            <a:ext cx="279518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47981"/>
      </p:ext>
    </p:extLst>
  </p:cSld>
  <p:clrMapOvr>
    <a:masterClrMapping/>
  </p:clrMapOvr>
  <p:transition>
    <p:fad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CE276-10CE-451C-8B2D-C7F58073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15389"/>
            <a:ext cx="7268589" cy="696374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DEB5D-43E6-4644-9EAF-00E90A704B14}"/>
              </a:ext>
            </a:extLst>
          </p:cNvPr>
          <p:cNvSpPr/>
          <p:nvPr/>
        </p:nvSpPr>
        <p:spPr bwMode="auto">
          <a:xfrm>
            <a:off x="2757840" y="420980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B8EE4C-C5DD-406B-AA84-29CC560573C0}"/>
              </a:ext>
            </a:extLst>
          </p:cNvPr>
          <p:cNvSpPr/>
          <p:nvPr/>
        </p:nvSpPr>
        <p:spPr bwMode="auto">
          <a:xfrm>
            <a:off x="6649571" y="1950277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1D1D7C0-9404-4C82-807D-2EB521C1F896}"/>
              </a:ext>
            </a:extLst>
          </p:cNvPr>
          <p:cNvSpPr/>
          <p:nvPr/>
        </p:nvSpPr>
        <p:spPr bwMode="auto">
          <a:xfrm>
            <a:off x="6649571" y="5612399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515E1D8-1D8B-4D8F-B499-0503F8D546B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650229" y="2137314"/>
            <a:ext cx="2999342" cy="22595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70F16193-6EAA-4911-AA76-838898B492CB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7853516" y="2137314"/>
            <a:ext cx="12700" cy="366212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09958"/>
      </p:ext>
    </p:extLst>
  </p:cSld>
  <p:clrMapOvr>
    <a:masterClrMapping/>
  </p:clrMapOvr>
  <p:transition>
    <p:fad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27242D3A-B308-446E-8659-64B3E2BA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93" y="0"/>
            <a:ext cx="4368888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D10C09-85C1-4769-88D3-AE65949AA488}"/>
              </a:ext>
            </a:extLst>
          </p:cNvPr>
          <p:cNvSpPr/>
          <p:nvPr/>
        </p:nvSpPr>
        <p:spPr bwMode="auto">
          <a:xfrm>
            <a:off x="4040048" y="832677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6C1368-5590-4530-B4AD-E01A1921E12F}"/>
              </a:ext>
            </a:extLst>
          </p:cNvPr>
          <p:cNvSpPr/>
          <p:nvPr/>
        </p:nvSpPr>
        <p:spPr bwMode="auto">
          <a:xfrm>
            <a:off x="4040048" y="3713580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403537-8CC4-4D72-81E7-5B9E8A6F3713}"/>
              </a:ext>
            </a:extLst>
          </p:cNvPr>
          <p:cNvSpPr/>
          <p:nvPr/>
        </p:nvSpPr>
        <p:spPr bwMode="auto">
          <a:xfrm>
            <a:off x="4040048" y="4434892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81975"/>
      </p:ext>
    </p:extLst>
  </p:cSld>
  <p:clrMapOvr>
    <a:masterClrMapping/>
  </p:clrMapOvr>
  <p:transition>
    <p:fad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8C2C6-7FB8-45E4-A1DA-502DB90C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80" y="306923"/>
            <a:ext cx="6192114" cy="552527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F21ECB-C871-49A5-A7C7-0E8D6F28797A}"/>
              </a:ext>
            </a:extLst>
          </p:cNvPr>
          <p:cNvSpPr/>
          <p:nvPr/>
        </p:nvSpPr>
        <p:spPr bwMode="auto">
          <a:xfrm>
            <a:off x="5552768" y="2848333"/>
            <a:ext cx="1482213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41490"/>
      </p:ext>
    </p:extLst>
  </p:cSld>
  <p:clrMapOvr>
    <a:masterClrMapping/>
  </p:clrMapOvr>
  <p:transition>
    <p:fad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8722C1-899A-40F6-8B8C-7C0E1BD3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22" y="2101655"/>
            <a:ext cx="5944430" cy="2791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D3452-CBA0-4376-B37E-15BCCA63BA9B}"/>
              </a:ext>
            </a:extLst>
          </p:cNvPr>
          <p:cNvSpPr/>
          <p:nvPr/>
        </p:nvSpPr>
        <p:spPr bwMode="auto">
          <a:xfrm>
            <a:off x="4866967" y="2479623"/>
            <a:ext cx="1895169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430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F7BFB2-F335-C512-66BC-654135F7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967"/>
            <a:ext cx="12436475" cy="536459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C8AC80E-ED83-EDDB-4C06-FA6E39BC6784}"/>
              </a:ext>
            </a:extLst>
          </p:cNvPr>
          <p:cNvSpPr/>
          <p:nvPr/>
        </p:nvSpPr>
        <p:spPr bwMode="auto">
          <a:xfrm>
            <a:off x="1044024" y="3595912"/>
            <a:ext cx="8279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99079"/>
      </p:ext>
    </p:extLst>
  </p:cSld>
  <p:clrMapOvr>
    <a:masterClrMapping/>
  </p:clrMapOvr>
  <p:transition>
    <p:fad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B6D9AF-0899-4523-BE10-8FD11CE9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659"/>
            <a:ext cx="12436475" cy="6341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ADF6AD-65F7-4FA6-ACD7-220A14671080}"/>
              </a:ext>
            </a:extLst>
          </p:cNvPr>
          <p:cNvSpPr/>
          <p:nvPr/>
        </p:nvSpPr>
        <p:spPr bwMode="auto">
          <a:xfrm>
            <a:off x="73633" y="566989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4B1D792-6F52-4EA7-909C-D155C8C93B40}"/>
              </a:ext>
            </a:extLst>
          </p:cNvPr>
          <p:cNvSpPr/>
          <p:nvPr/>
        </p:nvSpPr>
        <p:spPr bwMode="auto">
          <a:xfrm>
            <a:off x="5255848" y="2355857"/>
            <a:ext cx="7180627" cy="4251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0C9035-F630-4594-93AD-CED050606EBF}"/>
              </a:ext>
            </a:extLst>
          </p:cNvPr>
          <p:cNvSpPr/>
          <p:nvPr/>
        </p:nvSpPr>
        <p:spPr bwMode="auto">
          <a:xfrm>
            <a:off x="5707380" y="2034540"/>
            <a:ext cx="1062129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24FBB64-506B-4162-A169-741B2363FB5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66022" y="4481567"/>
            <a:ext cx="4289826" cy="13753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BE6B297-8188-4520-8962-23A260565564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rot="16200000" flipV="1">
            <a:off x="7714172" y="1223866"/>
            <a:ext cx="187328" cy="207665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75990"/>
      </p:ext>
    </p:extLst>
  </p:cSld>
  <p:clrMapOvr>
    <a:masterClrMapping/>
  </p:clrMapOvr>
  <p:transition>
    <p:fad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1EF2D8D-CB89-41F7-87F4-B4C5152C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16" y="2754209"/>
            <a:ext cx="7649643" cy="14861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A49504-F82C-4E64-8287-1C3DD38FAD6D}"/>
              </a:ext>
            </a:extLst>
          </p:cNvPr>
          <p:cNvSpPr/>
          <p:nvPr/>
        </p:nvSpPr>
        <p:spPr bwMode="auto">
          <a:xfrm>
            <a:off x="2697481" y="2895600"/>
            <a:ext cx="419100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71240"/>
      </p:ext>
    </p:extLst>
  </p:cSld>
  <p:clrMapOvr>
    <a:masterClrMapping/>
  </p:clrMapOvr>
  <p:transition>
    <p:fad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D7C7-2F24-40DF-89BC-08BDE886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8" y="0"/>
            <a:ext cx="1011731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AE55A5-7E56-4444-B21B-6120E5C9946E}"/>
              </a:ext>
            </a:extLst>
          </p:cNvPr>
          <p:cNvSpPr/>
          <p:nvPr/>
        </p:nvSpPr>
        <p:spPr bwMode="auto">
          <a:xfrm>
            <a:off x="1159578" y="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96D9677-D703-4F8E-BE66-79348A23CA60}"/>
              </a:ext>
            </a:extLst>
          </p:cNvPr>
          <p:cNvSpPr/>
          <p:nvPr/>
        </p:nvSpPr>
        <p:spPr bwMode="auto">
          <a:xfrm>
            <a:off x="275215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1BEFDC-61C4-4678-9767-141E32FC52A3}"/>
              </a:ext>
            </a:extLst>
          </p:cNvPr>
          <p:cNvSpPr/>
          <p:nvPr/>
        </p:nvSpPr>
        <p:spPr bwMode="auto">
          <a:xfrm>
            <a:off x="724033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691794"/>
      </p:ext>
    </p:extLst>
  </p:cSld>
  <p:clrMapOvr>
    <a:masterClrMapping/>
  </p:clrMapOvr>
  <p:transition>
    <p:fad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F2BFCE-8C49-4837-8D90-0CF6B58D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57" y="1339549"/>
            <a:ext cx="8849960" cy="4315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92198F2-255D-4D8D-AA33-E54550F53624}"/>
              </a:ext>
            </a:extLst>
          </p:cNvPr>
          <p:cNvSpPr/>
          <p:nvPr/>
        </p:nvSpPr>
        <p:spPr bwMode="auto">
          <a:xfrm>
            <a:off x="1944438" y="380238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0FAB6C-3BF4-46F3-8ED3-83F474C338F5}"/>
              </a:ext>
            </a:extLst>
          </p:cNvPr>
          <p:cNvSpPr/>
          <p:nvPr/>
        </p:nvSpPr>
        <p:spPr bwMode="auto">
          <a:xfrm>
            <a:off x="5807778" y="3294985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7046FD9-20E9-47EE-8121-5694CF4B75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02280" y="3482022"/>
            <a:ext cx="2805498" cy="50739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82853"/>
      </p:ext>
    </p:extLst>
  </p:cSld>
  <p:clrMapOvr>
    <a:masterClrMapping/>
  </p:clrMapOvr>
  <p:transition>
    <p:fad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1AD25D-41EF-4F54-812E-06000571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13" y="1096627"/>
            <a:ext cx="5010849" cy="4801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F79A96-BD89-4E43-916F-A5703865EC5A}"/>
              </a:ext>
            </a:extLst>
          </p:cNvPr>
          <p:cNvSpPr/>
          <p:nvPr/>
        </p:nvSpPr>
        <p:spPr bwMode="auto">
          <a:xfrm>
            <a:off x="3802480" y="5090160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ED973F-6845-47A0-AEB7-6407EB36BC52}"/>
              </a:ext>
            </a:extLst>
          </p:cNvPr>
          <p:cNvSpPr/>
          <p:nvPr/>
        </p:nvSpPr>
        <p:spPr bwMode="auto">
          <a:xfrm>
            <a:off x="5905600" y="2761585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373502-C666-4DFC-A54C-0C4816D8AE4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181600" y="2948622"/>
            <a:ext cx="724000" cy="232857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05447"/>
      </p:ext>
    </p:extLst>
  </p:cSld>
  <p:clrMapOvr>
    <a:masterClrMapping/>
  </p:clrMapOvr>
  <p:transition>
    <p:fad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CE8505E-23FF-4DA2-914C-6ED0ABB0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90" y="839416"/>
            <a:ext cx="6582694" cy="53156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E80EED-C79B-4974-8D53-C8A4E17A0999}"/>
              </a:ext>
            </a:extLst>
          </p:cNvPr>
          <p:cNvSpPr/>
          <p:nvPr/>
        </p:nvSpPr>
        <p:spPr bwMode="auto">
          <a:xfrm>
            <a:off x="5594735" y="4436429"/>
            <a:ext cx="1823102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83336"/>
      </p:ext>
    </p:extLst>
  </p:cSld>
  <p:clrMapOvr>
    <a:masterClrMapping/>
  </p:clrMapOvr>
  <p:transition>
    <p:fad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FA6BE05-E7FE-4ABF-AF46-9C272CE0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21" y="872758"/>
            <a:ext cx="8297433" cy="52490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565A1D-10B7-405E-A9BC-8BC6549413E0}"/>
              </a:ext>
            </a:extLst>
          </p:cNvPr>
          <p:cNvSpPr/>
          <p:nvPr/>
        </p:nvSpPr>
        <p:spPr bwMode="auto">
          <a:xfrm>
            <a:off x="4534348" y="4407007"/>
            <a:ext cx="2752860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EC7C329-47A1-41EA-BD2B-8BC5EC15508C}"/>
              </a:ext>
            </a:extLst>
          </p:cNvPr>
          <p:cNvSpPr/>
          <p:nvPr/>
        </p:nvSpPr>
        <p:spPr bwMode="auto">
          <a:xfrm>
            <a:off x="4454536" y="2180575"/>
            <a:ext cx="963537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07D60B0-3798-4ACA-90EC-12E63088F48E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5418073" y="2411413"/>
            <a:ext cx="492705" cy="19955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50896"/>
      </p:ext>
    </p:extLst>
  </p:cSld>
  <p:clrMapOvr>
    <a:masterClrMapping/>
  </p:clrMapOvr>
  <p:transition>
    <p:fad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58EBE73-0A14-4C28-A752-0A0FE1DC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40" y="2463656"/>
            <a:ext cx="354379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7259"/>
      </p:ext>
    </p:extLst>
  </p:cSld>
  <p:clrMapOvr>
    <a:masterClrMapping/>
  </p:clrMapOvr>
  <p:transition>
    <p:fad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EEC32F-CD7D-40B1-AD93-59F72D1A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62" y="4174435"/>
            <a:ext cx="7621064" cy="22101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282450-40BA-4B2A-8D7B-FA69744F35A5}"/>
              </a:ext>
            </a:extLst>
          </p:cNvPr>
          <p:cNvSpPr/>
          <p:nvPr/>
        </p:nvSpPr>
        <p:spPr bwMode="auto">
          <a:xfrm>
            <a:off x="7807097" y="5114666"/>
            <a:ext cx="1252927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E1032A-5A97-4082-B9DC-233FE0309B46}"/>
              </a:ext>
            </a:extLst>
          </p:cNvPr>
          <p:cNvSpPr/>
          <p:nvPr/>
        </p:nvSpPr>
        <p:spPr bwMode="auto">
          <a:xfrm>
            <a:off x="8820586" y="4702630"/>
            <a:ext cx="873920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8FD0399-673A-4A69-8FE0-FE4AEA49EFB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rot="5400000">
            <a:off x="9021300" y="5015484"/>
            <a:ext cx="274971" cy="1975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09292"/>
      </p:ext>
    </p:extLst>
  </p:cSld>
  <p:clrMapOvr>
    <a:masterClrMapping/>
  </p:clrMapOvr>
  <p:transition>
    <p:fad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51EF8D-EEFE-4CC0-9DF9-741F8554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1099"/>
            <a:ext cx="5182323" cy="69923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E5FFC1-C125-49F2-886E-E9220D19EC95}"/>
              </a:ext>
            </a:extLst>
          </p:cNvPr>
          <p:cNvSpPr/>
          <p:nvPr/>
        </p:nvSpPr>
        <p:spPr bwMode="auto">
          <a:xfrm>
            <a:off x="3833546" y="4968614"/>
            <a:ext cx="1526245" cy="1896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7809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5083D9-DF79-0B72-68D0-98034FDD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65"/>
            <a:ext cx="12436475" cy="21675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B9D2A4-8223-4F48-900A-F8F4302F931B}"/>
              </a:ext>
            </a:extLst>
          </p:cNvPr>
          <p:cNvSpPr/>
          <p:nvPr/>
        </p:nvSpPr>
        <p:spPr bwMode="auto">
          <a:xfrm>
            <a:off x="3069146" y="2944550"/>
            <a:ext cx="314189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50023"/>
      </p:ext>
    </p:extLst>
  </p:cSld>
  <p:clrMapOvr>
    <a:masterClrMapping/>
  </p:clrMapOvr>
  <p:transition>
    <p:fad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5387F4-83B1-4338-865E-9D000519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44" y="1868260"/>
            <a:ext cx="5458587" cy="32580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8C0C9C-C8DD-49F4-820D-595DF9A02F35}"/>
              </a:ext>
            </a:extLst>
          </p:cNvPr>
          <p:cNvSpPr/>
          <p:nvPr/>
        </p:nvSpPr>
        <p:spPr bwMode="auto">
          <a:xfrm>
            <a:off x="3593246" y="4102877"/>
            <a:ext cx="5252173" cy="944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12783"/>
      </p:ext>
    </p:extLst>
  </p:cSld>
  <p:clrMapOvr>
    <a:masterClrMapping/>
  </p:clrMapOvr>
  <p:transition>
    <p:fad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840A46-6252-40C4-8C26-94DC13AB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07" y="529811"/>
            <a:ext cx="5449060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6934"/>
      </p:ext>
    </p:extLst>
  </p:cSld>
  <p:clrMapOvr>
    <a:masterClrMapping/>
  </p:clrMapOvr>
  <p:transition>
    <p:fad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EA1B4B-AECC-4F4A-8EFB-4D6E17CC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1" y="1330022"/>
            <a:ext cx="5468113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7285"/>
      </p:ext>
    </p:extLst>
  </p:cSld>
  <p:clrMapOvr>
    <a:masterClrMapping/>
  </p:clrMapOvr>
  <p:transition>
    <p:fad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5B047F9-A827-4561-BA9A-78C17BE8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10" y="0"/>
            <a:ext cx="469025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5971"/>
      </p:ext>
    </p:extLst>
  </p:cSld>
  <p:clrMapOvr>
    <a:masterClrMapping/>
  </p:clrMapOvr>
  <p:transition>
    <p:fad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101D71-E52F-474C-AA0C-67BB805C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54" y="1334785"/>
            <a:ext cx="548716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8767"/>
      </p:ext>
    </p:extLst>
  </p:cSld>
  <p:clrMapOvr>
    <a:masterClrMapping/>
  </p:clrMapOvr>
  <p:transition>
    <p:fad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BCD7DA-6BF7-4939-A127-48A62360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34" y="0"/>
            <a:ext cx="899400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12473"/>
      </p:ext>
    </p:extLst>
  </p:cSld>
  <p:clrMapOvr>
    <a:masterClrMapping/>
  </p:clrMapOvr>
  <p:transition>
    <p:fad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1EDA26-1E3E-4B0E-B3B7-0BAB272C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27" y="18662"/>
            <a:ext cx="89140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AB64DB-44F1-43A1-8C7B-73EA6F7E2190}"/>
              </a:ext>
            </a:extLst>
          </p:cNvPr>
          <p:cNvSpPr/>
          <p:nvPr/>
        </p:nvSpPr>
        <p:spPr bwMode="auto">
          <a:xfrm>
            <a:off x="6167536" y="1567546"/>
            <a:ext cx="62515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4AECC9-B2D8-4F2B-B308-C670730E7E8C}"/>
              </a:ext>
            </a:extLst>
          </p:cNvPr>
          <p:cNvSpPr/>
          <p:nvPr/>
        </p:nvSpPr>
        <p:spPr bwMode="auto">
          <a:xfrm>
            <a:off x="8924042" y="4436054"/>
            <a:ext cx="26661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4526"/>
      </p:ext>
    </p:extLst>
  </p:cSld>
  <p:clrMapOvr>
    <a:masterClrMapping/>
  </p:clrMapOvr>
  <p:transition>
    <p:fad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CF5DC3-7D72-484F-BB1E-7F059AAA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97" y="2744682"/>
            <a:ext cx="5239481" cy="15051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92F3BD-6DBB-41D7-A0B3-2458AB4B6F5F}"/>
              </a:ext>
            </a:extLst>
          </p:cNvPr>
          <p:cNvSpPr/>
          <p:nvPr/>
        </p:nvSpPr>
        <p:spPr bwMode="auto">
          <a:xfrm>
            <a:off x="3868717" y="2872528"/>
            <a:ext cx="450065" cy="2927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359277"/>
      </p:ext>
    </p:extLst>
  </p:cSld>
  <p:clrMapOvr>
    <a:masterClrMapping/>
  </p:clrMapOvr>
  <p:transition>
    <p:fad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A6C99-19FD-42EE-8E9A-06BB8919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90" y="1315733"/>
            <a:ext cx="7306695" cy="43630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72FE77-1D0A-4C53-AF8A-5FCAED874553}"/>
              </a:ext>
            </a:extLst>
          </p:cNvPr>
          <p:cNvSpPr/>
          <p:nvPr/>
        </p:nvSpPr>
        <p:spPr bwMode="auto">
          <a:xfrm>
            <a:off x="7568520" y="3259390"/>
            <a:ext cx="970569" cy="3700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62294"/>
      </p:ext>
    </p:extLst>
  </p:cSld>
  <p:clrMapOvr>
    <a:masterClrMapping/>
  </p:clrMapOvr>
  <p:transition>
    <p:fad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8C05B3-99BE-4ED4-8295-3219053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32" y="0"/>
            <a:ext cx="5699810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B0B563-8414-4B9B-86EB-C056FFDECF36}"/>
              </a:ext>
            </a:extLst>
          </p:cNvPr>
          <p:cNvSpPr/>
          <p:nvPr/>
        </p:nvSpPr>
        <p:spPr bwMode="auto">
          <a:xfrm>
            <a:off x="3454190" y="653097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F983F0-1AE8-4D55-AF6C-E7826E7A5D19}"/>
              </a:ext>
            </a:extLst>
          </p:cNvPr>
          <p:cNvSpPr/>
          <p:nvPr/>
        </p:nvSpPr>
        <p:spPr bwMode="auto">
          <a:xfrm>
            <a:off x="6649571" y="1500111"/>
            <a:ext cx="92588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8FE55E7-097A-453E-BAC5-C15DECC4C9CC}"/>
              </a:ext>
            </a:extLst>
          </p:cNvPr>
          <p:cNvSpPr/>
          <p:nvPr/>
        </p:nvSpPr>
        <p:spPr bwMode="auto">
          <a:xfrm>
            <a:off x="6649569" y="3374295"/>
            <a:ext cx="2170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E89DE38-CCC0-4C27-8CAA-E9DB0953F8E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346579" y="1687148"/>
            <a:ext cx="2302992" cy="50308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A6BC56C-15E6-4A64-A899-BC6EA341F3BD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>
            <a:off x="7575453" y="1687148"/>
            <a:ext cx="1244990" cy="1874184"/>
          </a:xfrm>
          <a:prstGeom prst="curvedConnector3">
            <a:avLst>
              <a:gd name="adj1" fmla="val 11836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4345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B1257D3-099A-7BBE-0528-1EE9FD0B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1291"/>
            <a:ext cx="12436475" cy="285194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4CCE92-2C27-4B00-B99A-0B2F223A3FB4}"/>
              </a:ext>
            </a:extLst>
          </p:cNvPr>
          <p:cNvSpPr/>
          <p:nvPr/>
        </p:nvSpPr>
        <p:spPr bwMode="auto">
          <a:xfrm>
            <a:off x="3524308" y="3699911"/>
            <a:ext cx="906218" cy="5184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8994"/>
      </p:ext>
    </p:extLst>
  </p:cSld>
  <p:clrMapOvr>
    <a:masterClrMapping/>
  </p:clrMapOvr>
  <p:transition>
    <p:fad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E3E8A9-C85F-4AA6-9D08-3E60A792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01" y="0"/>
            <a:ext cx="39968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3752"/>
      </p:ext>
    </p:extLst>
  </p:cSld>
  <p:clrMapOvr>
    <a:masterClrMapping/>
  </p:clrMapOvr>
  <p:transition>
    <p:fad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E30798-9323-42C2-8B5F-666EC293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2" y="1001364"/>
            <a:ext cx="9135750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14523"/>
      </p:ext>
    </p:extLst>
  </p:cSld>
  <p:clrMapOvr>
    <a:masterClrMapping/>
  </p:clrMapOvr>
  <p:transition>
    <p:fad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FCC544-B4CB-40C5-A9E1-C970DA3C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44"/>
            <a:ext cx="12436475" cy="57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434"/>
      </p:ext>
    </p:extLst>
  </p:cSld>
  <p:clrMapOvr>
    <a:masterClrMapping/>
  </p:clrMapOvr>
  <p:transition>
    <p:fad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4F47EDB-1715-42BC-87AA-9ABB7A99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3" y="510758"/>
            <a:ext cx="11603069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6681"/>
      </p:ext>
    </p:extLst>
  </p:cSld>
  <p:clrMapOvr>
    <a:masterClrMapping/>
  </p:clrMapOvr>
  <p:transition>
    <p:fad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1781795-7683-4076-92ED-3E0CFA70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4" y="0"/>
            <a:ext cx="69754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7874"/>
      </p:ext>
    </p:extLst>
  </p:cSld>
  <p:clrMapOvr>
    <a:masterClrMapping/>
  </p:clrMapOvr>
  <p:transition>
    <p:fad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385865-8EEE-458D-91A4-5E6B2093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5" y="2054023"/>
            <a:ext cx="10631384" cy="28864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B17107-E50B-4202-80BF-2953404F3B47}"/>
              </a:ext>
            </a:extLst>
          </p:cNvPr>
          <p:cNvSpPr/>
          <p:nvPr/>
        </p:nvSpPr>
        <p:spPr bwMode="auto">
          <a:xfrm>
            <a:off x="1005958" y="4072912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24F9C6-7908-4CED-9B09-8AE467091FDA}"/>
              </a:ext>
            </a:extLst>
          </p:cNvPr>
          <p:cNvSpPr/>
          <p:nvPr/>
        </p:nvSpPr>
        <p:spPr bwMode="auto">
          <a:xfrm>
            <a:off x="8405419" y="3623878"/>
            <a:ext cx="312851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3935126-07A8-45B4-9BC3-213D11B2931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86396" y="-36293"/>
            <a:ext cx="449034" cy="8517521"/>
          </a:xfrm>
          <a:prstGeom prst="curvedConnector3">
            <a:avLst>
              <a:gd name="adj1" fmla="val -5090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984"/>
      </p:ext>
    </p:extLst>
  </p:cSld>
  <p:clrMapOvr>
    <a:masterClrMapping/>
  </p:clrMapOvr>
  <p:transition>
    <p:fad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C69F2D-6A58-4BF4-A64F-0CBB568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36" y="534574"/>
            <a:ext cx="8792802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6419"/>
      </p:ext>
    </p:extLst>
  </p:cSld>
  <p:clrMapOvr>
    <a:masterClrMapping/>
  </p:clrMapOvr>
  <p:transition>
    <p:fad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A2D0E5-9F26-40A7-ABEF-C308FE10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66" y="0"/>
            <a:ext cx="828914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50656"/>
      </p:ext>
    </p:extLst>
  </p:cSld>
  <p:clrMapOvr>
    <a:masterClrMapping/>
  </p:clrMapOvr>
  <p:transition>
    <p:fad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1BE57A-49BC-475D-B897-F65FFDF8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9" y="0"/>
            <a:ext cx="54495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23"/>
      </p:ext>
    </p:extLst>
  </p:cSld>
  <p:clrMapOvr>
    <a:masterClrMapping/>
  </p:clrMapOvr>
  <p:transition>
    <p:fad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D8857E-B091-426A-8C83-74EF693E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67" y="1830155"/>
            <a:ext cx="9783540" cy="3334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A07BAA-DFBC-43FB-9081-12D420E77812}"/>
              </a:ext>
            </a:extLst>
          </p:cNvPr>
          <p:cNvSpPr/>
          <p:nvPr/>
        </p:nvSpPr>
        <p:spPr bwMode="auto">
          <a:xfrm>
            <a:off x="7385625" y="3767231"/>
            <a:ext cx="937493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5422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8920EF-34C7-0E31-4F8D-808AC710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8"/>
            <a:ext cx="12436475" cy="694634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D22313D-FB6D-B2AF-84FC-E0DC24BBA5FB}"/>
              </a:ext>
            </a:extLst>
          </p:cNvPr>
          <p:cNvSpPr/>
          <p:nvPr/>
        </p:nvSpPr>
        <p:spPr bwMode="auto">
          <a:xfrm>
            <a:off x="205108" y="3577511"/>
            <a:ext cx="8938892" cy="27584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66022"/>
      </p:ext>
    </p:extLst>
  </p:cSld>
  <p:clrMapOvr>
    <a:masterClrMapping/>
  </p:clrMapOvr>
  <p:transition>
    <p:fad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84D6E5-9A4D-440C-B284-8071EFFA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95" y="110652"/>
            <a:ext cx="7411484" cy="67732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5D7082-28B7-4B05-8B4E-4BC92E58A18A}"/>
              </a:ext>
            </a:extLst>
          </p:cNvPr>
          <p:cNvSpPr/>
          <p:nvPr/>
        </p:nvSpPr>
        <p:spPr bwMode="auto">
          <a:xfrm>
            <a:off x="6481616" y="6157140"/>
            <a:ext cx="937493" cy="5761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532"/>
      </p:ext>
    </p:extLst>
  </p:cSld>
  <p:clrMapOvr>
    <a:masterClrMapping/>
  </p:clrMapOvr>
  <p:transition>
    <p:fad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B23824-A2E5-4E14-AC29-6865945D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591996"/>
            <a:ext cx="8497486" cy="381053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BA8EDF-82F1-4897-A8CE-6D8DB8CBA1B9}"/>
              </a:ext>
            </a:extLst>
          </p:cNvPr>
          <p:cNvSpPr/>
          <p:nvPr/>
        </p:nvSpPr>
        <p:spPr bwMode="auto">
          <a:xfrm>
            <a:off x="2144292" y="4706652"/>
            <a:ext cx="2576996" cy="546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FB4D38-C829-4315-B55F-E34E1C5B81C4}"/>
              </a:ext>
            </a:extLst>
          </p:cNvPr>
          <p:cNvSpPr/>
          <p:nvPr/>
        </p:nvSpPr>
        <p:spPr bwMode="auto">
          <a:xfrm>
            <a:off x="5400962" y="4556940"/>
            <a:ext cx="496534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DF834112-4EE7-460F-A724-81555647E4C4}"/>
              </a:ext>
            </a:extLst>
          </p:cNvPr>
          <p:cNvCxnSpPr>
            <a:cxnSpLocks/>
            <a:stCxn id="2" idx="2"/>
            <a:endCxn id="6" idx="2"/>
          </p:cNvCxnSpPr>
          <p:nvPr/>
        </p:nvCxnSpPr>
        <p:spPr>
          <a:xfrm rot="5400000" flipH="1" flipV="1">
            <a:off x="5497153" y="2866650"/>
            <a:ext cx="322120" cy="4450846"/>
          </a:xfrm>
          <a:prstGeom prst="curvedConnector3">
            <a:avLst>
              <a:gd name="adj1" fmla="val -709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69191"/>
      </p:ext>
    </p:extLst>
  </p:cSld>
  <p:clrMapOvr>
    <a:masterClrMapping/>
  </p:clrMapOvr>
  <p:transition>
    <p:fad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808D59F-C759-41BD-B3C8-F5DF8C7D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20602"/>
            <a:ext cx="7973538" cy="355332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A4C1A06-8CDA-4CC8-9FE5-DD4C0E46728D}"/>
              </a:ext>
            </a:extLst>
          </p:cNvPr>
          <p:cNvSpPr/>
          <p:nvPr/>
        </p:nvSpPr>
        <p:spPr bwMode="auto">
          <a:xfrm>
            <a:off x="2340232" y="3737009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C724469-C957-49D3-BB08-291935B43C88}"/>
              </a:ext>
            </a:extLst>
          </p:cNvPr>
          <p:cNvSpPr/>
          <p:nvPr/>
        </p:nvSpPr>
        <p:spPr bwMode="auto">
          <a:xfrm>
            <a:off x="5662219" y="3310225"/>
            <a:ext cx="155034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5E478B0-4706-4590-81E4-6499F39EDF5E}"/>
              </a:ext>
            </a:extLst>
          </p:cNvPr>
          <p:cNvCxnSpPr>
            <a:cxnSpLocks/>
            <a:stCxn id="10" idx="2"/>
            <a:endCxn id="12" idx="2"/>
          </p:cNvCxnSpPr>
          <p:nvPr/>
        </p:nvCxnSpPr>
        <p:spPr>
          <a:xfrm rot="5400000" flipH="1" flipV="1">
            <a:off x="4398517" y="2072208"/>
            <a:ext cx="426784" cy="3650964"/>
          </a:xfrm>
          <a:prstGeom prst="curvedConnector3">
            <a:avLst>
              <a:gd name="adj1" fmla="val -535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9261"/>
      </p:ext>
    </p:extLst>
  </p:cSld>
  <p:clrMapOvr>
    <a:masterClrMapping/>
  </p:clrMapOvr>
  <p:transition>
    <p:fad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74559B-FB0F-4373-A7C9-CDB2B395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66" y="820364"/>
            <a:ext cx="424874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220"/>
      </p:ext>
    </p:extLst>
  </p:cSld>
  <p:clrMapOvr>
    <a:masterClrMapping/>
  </p:clrMapOvr>
  <p:transition>
    <p:fad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44E238-955F-4AC1-B491-F2BD7358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81" y="1453865"/>
            <a:ext cx="5106113" cy="408679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B89FF4A-5747-4333-AF97-5178AB89C333}"/>
              </a:ext>
            </a:extLst>
          </p:cNvPr>
          <p:cNvSpPr/>
          <p:nvPr/>
        </p:nvSpPr>
        <p:spPr bwMode="auto">
          <a:xfrm>
            <a:off x="3685963" y="3227855"/>
            <a:ext cx="438307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E01DD7-1862-48E8-89CD-F34C6EE674AC}"/>
              </a:ext>
            </a:extLst>
          </p:cNvPr>
          <p:cNvSpPr/>
          <p:nvPr/>
        </p:nvSpPr>
        <p:spPr bwMode="auto">
          <a:xfrm>
            <a:off x="6353647" y="2281525"/>
            <a:ext cx="31731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2C4E27-BCE1-4B0F-93D3-72264AD9462C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5400000" flipH="1" flipV="1">
            <a:off x="4562699" y="1810980"/>
            <a:ext cx="1133366" cy="2448530"/>
          </a:xfrm>
          <a:prstGeom prst="curvedConnector4">
            <a:avLst>
              <a:gd name="adj1" fmla="val -20170"/>
              <a:gd name="adj2" fmla="val 544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5624A23-D0CA-42BE-8F56-388B5BF65EBA}"/>
              </a:ext>
            </a:extLst>
          </p:cNvPr>
          <p:cNvSpPr/>
          <p:nvPr/>
        </p:nvSpPr>
        <p:spPr bwMode="auto">
          <a:xfrm>
            <a:off x="6353646" y="2905737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7E7C316F-2BAC-4043-AFF7-975626B83EA2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670963" y="2468562"/>
            <a:ext cx="402451" cy="4371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972636"/>
      </p:ext>
    </p:extLst>
  </p:cSld>
  <p:clrMapOvr>
    <a:masterClrMapping/>
  </p:clrMapOvr>
  <p:transition>
    <p:fad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96B9B0-3D81-4BEE-88E5-CA01D7C7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25" y="1549127"/>
            <a:ext cx="9488224" cy="389626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04FFE0E-3AAC-4F45-86FF-710E849B5536}"/>
              </a:ext>
            </a:extLst>
          </p:cNvPr>
          <p:cNvSpPr/>
          <p:nvPr/>
        </p:nvSpPr>
        <p:spPr bwMode="auto">
          <a:xfrm>
            <a:off x="1474125" y="1549127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EFA328-54F2-41FE-873F-DA8D668D2781}"/>
              </a:ext>
            </a:extLst>
          </p:cNvPr>
          <p:cNvSpPr/>
          <p:nvPr/>
        </p:nvSpPr>
        <p:spPr bwMode="auto">
          <a:xfrm>
            <a:off x="4736871" y="1549126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26076"/>
      </p:ext>
    </p:extLst>
  </p:cSld>
  <p:clrMapOvr>
    <a:masterClrMapping/>
  </p:clrMapOvr>
  <p:transition>
    <p:fad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30F82C-53C9-4D8C-A8B2-F2CAAE75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8" y="1039469"/>
            <a:ext cx="9450119" cy="491558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EBC770-BC65-49B5-8AA5-5B6B4F92091A}"/>
              </a:ext>
            </a:extLst>
          </p:cNvPr>
          <p:cNvSpPr/>
          <p:nvPr/>
        </p:nvSpPr>
        <p:spPr bwMode="auto">
          <a:xfrm>
            <a:off x="1493178" y="1039469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A120328-9102-457B-885E-ED7CF365D3F6}"/>
              </a:ext>
            </a:extLst>
          </p:cNvPr>
          <p:cNvSpPr/>
          <p:nvPr/>
        </p:nvSpPr>
        <p:spPr bwMode="auto">
          <a:xfrm>
            <a:off x="4717819" y="1039468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95023"/>
      </p:ext>
    </p:extLst>
  </p:cSld>
  <p:clrMapOvr>
    <a:masterClrMapping/>
  </p:clrMapOvr>
  <p:transition>
    <p:fad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98DE23-11CB-4A3F-A4F6-A6C04E96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0" y="0"/>
            <a:ext cx="760713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B72966-F97C-4EE3-9CD8-15333C828C30}"/>
              </a:ext>
            </a:extLst>
          </p:cNvPr>
          <p:cNvSpPr/>
          <p:nvPr/>
        </p:nvSpPr>
        <p:spPr bwMode="auto">
          <a:xfrm>
            <a:off x="5285860" y="6255705"/>
            <a:ext cx="353602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039A3E-21D2-47F6-8135-40BD30AF472C}"/>
              </a:ext>
            </a:extLst>
          </p:cNvPr>
          <p:cNvSpPr/>
          <p:nvPr/>
        </p:nvSpPr>
        <p:spPr bwMode="auto">
          <a:xfrm>
            <a:off x="2487408" y="1683706"/>
            <a:ext cx="764948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C811700-9AC7-460B-B3B8-3C5C74F28767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52356" y="1849772"/>
            <a:ext cx="2033504" cy="459297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2192"/>
      </p:ext>
    </p:extLst>
  </p:cSld>
  <p:clrMapOvr>
    <a:masterClrMapping/>
  </p:clrMapOvr>
  <p:transition>
    <p:fad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4197C4-9598-43DC-8C4A-161C3FE0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34891"/>
            <a:ext cx="797353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1015"/>
      </p:ext>
    </p:extLst>
  </p:cSld>
  <p:clrMapOvr>
    <a:masterClrMapping/>
  </p:clrMapOvr>
  <p:transition>
    <p:fad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B458D3-E9EB-4118-B18C-5E50EEED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33" y="815601"/>
            <a:ext cx="5973009" cy="536332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1F5638B-D698-4633-9423-096205365053}"/>
              </a:ext>
            </a:extLst>
          </p:cNvPr>
          <p:cNvSpPr/>
          <p:nvPr/>
        </p:nvSpPr>
        <p:spPr bwMode="auto">
          <a:xfrm>
            <a:off x="6574332" y="2400678"/>
            <a:ext cx="1800741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0770A6-FDCB-4672-AA75-B689F731A5C9}"/>
              </a:ext>
            </a:extLst>
          </p:cNvPr>
          <p:cNvSpPr/>
          <p:nvPr/>
        </p:nvSpPr>
        <p:spPr bwMode="auto">
          <a:xfrm>
            <a:off x="3349852" y="5351697"/>
            <a:ext cx="1128629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39B38A2F-06D1-4B7C-AB59-C16A70634FEB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 flipV="1">
            <a:off x="4478481" y="2587715"/>
            <a:ext cx="2095851" cy="293004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5E7A31-A9BC-41F8-89AD-FC753358A653}"/>
              </a:ext>
            </a:extLst>
          </p:cNvPr>
          <p:cNvSpPr/>
          <p:nvPr/>
        </p:nvSpPr>
        <p:spPr bwMode="auto">
          <a:xfrm>
            <a:off x="6574333" y="3595916"/>
            <a:ext cx="81360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711B62F-833A-4F2F-B591-08B82B263B22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 rot="5400000">
            <a:off x="6817337" y="2938549"/>
            <a:ext cx="821165" cy="4935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958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D5FC4E-909E-A6B6-C753-62004AF0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0" y="0"/>
            <a:ext cx="1190591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F87AB9-8966-956C-560B-9D21337C2BA8}"/>
              </a:ext>
            </a:extLst>
          </p:cNvPr>
          <p:cNvSpPr/>
          <p:nvPr/>
        </p:nvSpPr>
        <p:spPr bwMode="auto">
          <a:xfrm>
            <a:off x="442708" y="6436800"/>
            <a:ext cx="1076492" cy="417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36162"/>
      </p:ext>
    </p:extLst>
  </p:cSld>
  <p:clrMapOvr>
    <a:masterClrMapping/>
  </p:clrMapOvr>
  <p:transition>
    <p:fad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535966-4A43-4FF2-9830-67FFE0BF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20" y="0"/>
            <a:ext cx="59008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51137"/>
      </p:ext>
    </p:extLst>
  </p:cSld>
  <p:clrMapOvr>
    <a:masterClrMapping/>
  </p:clrMapOvr>
  <p:transition>
    <p:fad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595364-636F-4C63-A516-C706218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82100"/>
            <a:ext cx="8202170" cy="66303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D854A3-5B98-4496-B39B-6FC2BD1F2F60}"/>
              </a:ext>
            </a:extLst>
          </p:cNvPr>
          <p:cNvSpPr/>
          <p:nvPr/>
        </p:nvSpPr>
        <p:spPr bwMode="auto">
          <a:xfrm>
            <a:off x="2179498" y="1629733"/>
            <a:ext cx="43830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23CCDF0-82B1-405B-93B8-D8221C0A5B29}"/>
              </a:ext>
            </a:extLst>
          </p:cNvPr>
          <p:cNvSpPr/>
          <p:nvPr/>
        </p:nvSpPr>
        <p:spPr bwMode="auto">
          <a:xfrm>
            <a:off x="3901393" y="5128634"/>
            <a:ext cx="11381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CCC6D67-5274-4B75-B510-C357C8F7BACE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1512793" y="2927071"/>
            <a:ext cx="3274458" cy="1502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5A91E2-B0B3-44D1-8A12-D6352753022B}"/>
              </a:ext>
            </a:extLst>
          </p:cNvPr>
          <p:cNvSpPr/>
          <p:nvPr/>
        </p:nvSpPr>
        <p:spPr bwMode="auto">
          <a:xfrm>
            <a:off x="8099318" y="5960665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0BB9483C-C42B-40B4-8C82-6F231BFC7D2F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962408" y="4010791"/>
            <a:ext cx="644995" cy="36288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33690"/>
      </p:ext>
    </p:extLst>
  </p:cSld>
  <p:clrMapOvr>
    <a:masterClrMapping/>
  </p:clrMapOvr>
  <p:transition>
    <p:fad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EAD07B8C-897D-4677-BDBD-EFBA32E8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" y="0"/>
            <a:ext cx="10963708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D16152-0788-402F-BB8E-E367E7A6FE17}"/>
              </a:ext>
            </a:extLst>
          </p:cNvPr>
          <p:cNvSpPr/>
          <p:nvPr/>
        </p:nvSpPr>
        <p:spPr bwMode="auto">
          <a:xfrm>
            <a:off x="4453892" y="1125462"/>
            <a:ext cx="7952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C9FB1-3394-40E9-837A-D492FD87821C}"/>
              </a:ext>
            </a:extLst>
          </p:cNvPr>
          <p:cNvSpPr/>
          <p:nvPr/>
        </p:nvSpPr>
        <p:spPr bwMode="auto">
          <a:xfrm>
            <a:off x="4453891" y="3401664"/>
            <a:ext cx="7028359" cy="3155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94D772B-ACB8-4DE1-9B64-B806D5164250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5249190" y="1312499"/>
            <a:ext cx="2718881" cy="20891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26383"/>
      </p:ext>
    </p:extLst>
  </p:cSld>
  <p:clrMapOvr>
    <a:masterClrMapping/>
  </p:clrMapOvr>
  <p:transition>
    <p:fad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6B9CA2B-48D8-4128-A830-10299CDE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0"/>
            <a:ext cx="1101193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B39ED6-1679-41D7-8959-D4758CDDE219}"/>
              </a:ext>
            </a:extLst>
          </p:cNvPr>
          <p:cNvSpPr/>
          <p:nvPr/>
        </p:nvSpPr>
        <p:spPr bwMode="auto">
          <a:xfrm>
            <a:off x="5991746" y="2476280"/>
            <a:ext cx="10013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DF999DF-50F2-48A8-96BF-715E1734115A}"/>
              </a:ext>
            </a:extLst>
          </p:cNvPr>
          <p:cNvSpPr/>
          <p:nvPr/>
        </p:nvSpPr>
        <p:spPr bwMode="auto">
          <a:xfrm>
            <a:off x="8464782" y="2943871"/>
            <a:ext cx="2643100" cy="1898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BFE76F7-5281-404B-8CA1-58FAFF07E9F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6993081" y="2663317"/>
            <a:ext cx="2793251" cy="28055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099971"/>
      </p:ext>
    </p:extLst>
  </p:cSld>
  <p:clrMapOvr>
    <a:masterClrMapping/>
  </p:clrMapOvr>
  <p:transition>
    <p:fad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D96F733-41BC-431F-8D75-AB0A8199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40" y="0"/>
            <a:ext cx="109107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3206"/>
      </p:ext>
    </p:extLst>
  </p:cSld>
  <p:clrMapOvr>
    <a:masterClrMapping/>
  </p:clrMapOvr>
  <p:transition>
    <p:fad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EC19FE-EDE9-4EE4-8DAB-F83892BF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15" y="177336"/>
            <a:ext cx="8735644" cy="6639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81507-5739-4EAF-A1B7-E2C048C8AF2A}"/>
              </a:ext>
            </a:extLst>
          </p:cNvPr>
          <p:cNvSpPr/>
          <p:nvPr/>
        </p:nvSpPr>
        <p:spPr bwMode="auto">
          <a:xfrm>
            <a:off x="5170605" y="5742039"/>
            <a:ext cx="5415454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36095"/>
      </p:ext>
    </p:extLst>
  </p:cSld>
  <p:clrMapOvr>
    <a:masterClrMapping/>
  </p:clrMapOvr>
  <p:transition>
    <p:fad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6E0F5-555F-409E-A685-3E1EA383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85" y="2296945"/>
            <a:ext cx="6658904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5262"/>
      </p:ext>
    </p:extLst>
  </p:cSld>
  <p:clrMapOvr>
    <a:masterClrMapping/>
  </p:clrMapOvr>
  <p:transition>
    <p:fad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ADE416-853F-46F3-894A-1EB486A0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8" y="1058522"/>
            <a:ext cx="6677957" cy="2438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15821C3-9200-4F59-A9A4-DCFB98F7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08" y="4045300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9025"/>
      </p:ext>
    </p:extLst>
  </p:cSld>
  <p:clrMapOvr>
    <a:masterClrMapping/>
  </p:clrMapOvr>
  <p:transition>
    <p:fad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56695B-E3DB-4F5D-B38A-58F36FE7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92" y="2101655"/>
            <a:ext cx="4410691" cy="27912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EDA49F-6212-46BA-A23C-1922B06C1C0D}"/>
              </a:ext>
            </a:extLst>
          </p:cNvPr>
          <p:cNvSpPr/>
          <p:nvPr/>
        </p:nvSpPr>
        <p:spPr bwMode="auto">
          <a:xfrm>
            <a:off x="5877615" y="2744316"/>
            <a:ext cx="645733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21806"/>
      </p:ext>
    </p:extLst>
  </p:cSld>
  <p:clrMapOvr>
    <a:masterClrMapping/>
  </p:clrMapOvr>
  <p:transition>
    <p:fad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1D054-CCB9-4AE8-A476-F4D31AB3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38" y="353574"/>
            <a:ext cx="5715798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334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C1E566-C517-F672-4AA3-908AF96A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131"/>
            <a:ext cx="12436475" cy="65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98985"/>
      </p:ext>
    </p:extLst>
  </p:cSld>
  <p:clrMapOvr>
    <a:masterClrMapping/>
  </p:clrMapOvr>
  <p:transition>
    <p:fad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56CE98-F4D8-48CC-B934-33F40EE6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839416"/>
            <a:ext cx="6677957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929"/>
      </p:ext>
    </p:extLst>
  </p:cSld>
  <p:clrMapOvr>
    <a:masterClrMapping/>
  </p:clrMapOvr>
  <p:transition>
    <p:fad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E5EA3F-9EB3-4282-A59F-F945ED1C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2956"/>
      </p:ext>
    </p:extLst>
  </p:cSld>
  <p:clrMapOvr>
    <a:masterClrMapping/>
  </p:clrMapOvr>
  <p:transition>
    <p:fad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51933C-3129-46F3-895E-F29401FA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3462"/>
      </p:ext>
    </p:extLst>
  </p:cSld>
  <p:clrMapOvr>
    <a:masterClrMapping/>
  </p:clrMapOvr>
  <p:transition>
    <p:fad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C4B254D-E3BB-43BE-9016-CBC89FAE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15" y="358337"/>
            <a:ext cx="8373644" cy="627785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3B9DF4-A24D-494B-B6A5-E1B743CE7A6A}"/>
              </a:ext>
            </a:extLst>
          </p:cNvPr>
          <p:cNvSpPr/>
          <p:nvPr/>
        </p:nvSpPr>
        <p:spPr bwMode="auto">
          <a:xfrm>
            <a:off x="7624614" y="6089713"/>
            <a:ext cx="914401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44177"/>
      </p:ext>
    </p:extLst>
  </p:cSld>
  <p:clrMapOvr>
    <a:masterClrMapping/>
  </p:clrMapOvr>
  <p:transition>
    <p:fad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12DB8E-B3A4-494D-9561-F5003EB1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049" y="1544365"/>
            <a:ext cx="5382376" cy="3905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992C98-A561-46B4-AC3B-EBDFF25364A7}"/>
              </a:ext>
            </a:extLst>
          </p:cNvPr>
          <p:cNvSpPr/>
          <p:nvPr/>
        </p:nvSpPr>
        <p:spPr bwMode="auto">
          <a:xfrm>
            <a:off x="3978111" y="2083321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AE53D7-3CD3-45F7-9C59-D02BAAAC0FAC}"/>
              </a:ext>
            </a:extLst>
          </p:cNvPr>
          <p:cNvSpPr/>
          <p:nvPr/>
        </p:nvSpPr>
        <p:spPr bwMode="auto">
          <a:xfrm>
            <a:off x="5043341" y="1777507"/>
            <a:ext cx="791852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21504"/>
      </p:ext>
    </p:extLst>
  </p:cSld>
  <p:clrMapOvr>
    <a:masterClrMapping/>
  </p:clrMapOvr>
  <p:transition>
    <p:fad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F0E65C-4794-4CEF-833D-BE8AE248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382417"/>
            <a:ext cx="667795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9274"/>
      </p:ext>
    </p:extLst>
  </p:cSld>
  <p:clrMapOvr>
    <a:masterClrMapping/>
  </p:clrMapOvr>
  <p:transition>
    <p:fad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A9A678-A592-4519-A169-E4F6DD07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2" y="1692023"/>
            <a:ext cx="9678751" cy="36104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90CE51-7162-4635-87C9-DCA963063333}"/>
              </a:ext>
            </a:extLst>
          </p:cNvPr>
          <p:cNvSpPr/>
          <p:nvPr/>
        </p:nvSpPr>
        <p:spPr bwMode="auto">
          <a:xfrm>
            <a:off x="1407143" y="2224724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19508"/>
      </p:ext>
    </p:extLst>
  </p:cSld>
  <p:clrMapOvr>
    <a:masterClrMapping/>
  </p:clrMapOvr>
  <p:transition>
    <p:fad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ADCED82A-1964-4C8C-8913-AA31ECF9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36"/>
            <a:ext cx="12436475" cy="64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1580"/>
      </p:ext>
    </p:extLst>
  </p:cSld>
  <p:clrMapOvr>
    <a:masterClrMapping/>
  </p:clrMapOvr>
  <p:transition>
    <p:fad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715BAD0-1BD4-4390-A7A8-3B20018D3A47}"/>
              </a:ext>
            </a:extLst>
          </p:cNvPr>
          <p:cNvSpPr txBox="1"/>
          <p:nvPr/>
        </p:nvSpPr>
        <p:spPr>
          <a:xfrm>
            <a:off x="2585884" y="2831690"/>
            <a:ext cx="2772697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レポートファイルを保存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この時の名前が 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PBI</a:t>
            </a: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レポートとデータセットの名前になる</a:t>
            </a:r>
          </a:p>
        </p:txBody>
      </p:sp>
    </p:spTree>
    <p:extLst>
      <p:ext uri="{BB962C8B-B14F-4D97-AF65-F5344CB8AC3E}">
        <p14:creationId xmlns:p14="http://schemas.microsoft.com/office/powerpoint/2010/main" val="2628510425"/>
      </p:ext>
    </p:extLst>
  </p:cSld>
  <p:clrMapOvr>
    <a:masterClrMapping/>
  </p:clrMapOvr>
  <p:transition>
    <p:fad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7090E6-8D5F-41E3-9504-805384B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681" y="1882549"/>
            <a:ext cx="4925112" cy="322942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1A0B6A-885C-4083-AB4F-053BFC97D4AC}"/>
              </a:ext>
            </a:extLst>
          </p:cNvPr>
          <p:cNvSpPr/>
          <p:nvPr/>
        </p:nvSpPr>
        <p:spPr bwMode="auto">
          <a:xfrm>
            <a:off x="6252961" y="2529163"/>
            <a:ext cx="911655" cy="4339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430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A3773A-1CE3-B951-E90B-38D1E017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26"/>
            <a:ext cx="12436475" cy="62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21019"/>
      </p:ext>
    </p:extLst>
  </p:cSld>
  <p:clrMapOvr>
    <a:masterClrMapping/>
  </p:clrMapOvr>
  <p:transition>
    <p:fad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C7A0FBB-39E2-4764-873C-14375AA6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711075"/>
            <a:ext cx="568721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13508"/>
      </p:ext>
    </p:extLst>
  </p:cSld>
  <p:clrMapOvr>
    <a:masterClrMapping/>
  </p:clrMapOvr>
  <p:transition>
    <p:fad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6E3108-3B8F-4D7F-907C-3FBA4B27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892" y="2244550"/>
            <a:ext cx="477269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315"/>
      </p:ext>
    </p:extLst>
  </p:cSld>
  <p:clrMapOvr>
    <a:masterClrMapping/>
  </p:clrMapOvr>
  <p:transition>
    <p:fad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935A8A-1044-4FEA-B506-61BAD71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71" y="1110917"/>
            <a:ext cx="4896533" cy="477269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54DF52-FBB6-46E5-AD13-240BDF1ECF9C}"/>
              </a:ext>
            </a:extLst>
          </p:cNvPr>
          <p:cNvSpPr/>
          <p:nvPr/>
        </p:nvSpPr>
        <p:spPr bwMode="auto">
          <a:xfrm>
            <a:off x="3797964" y="5082060"/>
            <a:ext cx="1483163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0B3A3D-545F-4A65-BACD-446D1C9B7394}"/>
              </a:ext>
            </a:extLst>
          </p:cNvPr>
          <p:cNvSpPr/>
          <p:nvPr/>
        </p:nvSpPr>
        <p:spPr bwMode="auto">
          <a:xfrm>
            <a:off x="5944796" y="2749328"/>
            <a:ext cx="145437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9B7D0ADD-C384-4783-BDB3-9957189D818B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281127" y="2936365"/>
            <a:ext cx="663669" cy="23514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3535"/>
      </p:ext>
    </p:extLst>
  </p:cSld>
  <p:clrMapOvr>
    <a:masterClrMapping/>
  </p:clrMapOvr>
  <p:transition>
    <p:fad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9A8CC93-4F9E-4A19-AFA1-5851FB61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93" y="244021"/>
            <a:ext cx="9764488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77304"/>
      </p:ext>
    </p:extLst>
  </p:cSld>
  <p:clrMapOvr>
    <a:masterClrMapping/>
  </p:clrMapOvr>
  <p:transition>
    <p:fad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293372-8A53-4BF0-8C42-08C1EB87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1" y="210679"/>
            <a:ext cx="10764752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27124"/>
      </p:ext>
    </p:extLst>
  </p:cSld>
  <p:clrMapOvr>
    <a:masterClrMapping/>
  </p:clrMapOvr>
  <p:transition>
    <p:fad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0C214-3864-4030-8788-7FC135C0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34" y="1172838"/>
            <a:ext cx="4344006" cy="4648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9E49DA-6802-4F7E-80CE-8FB865EAF834}"/>
              </a:ext>
            </a:extLst>
          </p:cNvPr>
          <p:cNvSpPr txBox="1"/>
          <p:nvPr/>
        </p:nvSpPr>
        <p:spPr>
          <a:xfrm>
            <a:off x="3011767" y="5968751"/>
            <a:ext cx="6220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Azure SQL Database with </a:t>
            </a:r>
            <a:r>
              <a:rPr lang="en-US" altLang="ja-JP" dirty="0" err="1">
                <a:hlinkClick r:id="rId3"/>
              </a:rPr>
              <a:t>DirectQuery</a:t>
            </a:r>
            <a:r>
              <a:rPr lang="en-US" altLang="ja-JP" dirty="0">
                <a:hlinkClick r:id="rId3"/>
              </a:rPr>
              <a:t> - Power BI | Microsoft Docs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3535497"/>
      </p:ext>
    </p:extLst>
  </p:cSld>
  <p:clrMapOvr>
    <a:masterClrMapping/>
  </p:clrMapOvr>
  <p:transition>
    <p:fad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4C0891-FBA6-4AAD-9C00-39B1E313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0" y="348810"/>
            <a:ext cx="12031754" cy="62969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6E11C9-EEC1-4166-A467-1B7B2C3B8CB3}"/>
              </a:ext>
            </a:extLst>
          </p:cNvPr>
          <p:cNvSpPr/>
          <p:nvPr/>
        </p:nvSpPr>
        <p:spPr bwMode="auto">
          <a:xfrm>
            <a:off x="1080585" y="4314256"/>
            <a:ext cx="11067871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60490"/>
      </p:ext>
    </p:extLst>
  </p:cSld>
  <p:clrMapOvr>
    <a:masterClrMapping/>
  </p:clrMapOvr>
  <p:transition>
    <p:fad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193877FA-30F7-4BD7-AB81-CE7A20F7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0" y="0"/>
            <a:ext cx="114747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2400"/>
      </p:ext>
    </p:extLst>
  </p:cSld>
  <p:clrMapOvr>
    <a:masterClrMapping/>
  </p:clrMapOvr>
  <p:transition>
    <p:fad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C731798-C9CA-4CEB-9E9D-EBF6A4C5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78" y="2155677"/>
            <a:ext cx="4020111" cy="3562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4F21195-0883-42DA-AEF1-FDD9BB41D43F}"/>
              </a:ext>
            </a:extLst>
          </p:cNvPr>
          <p:cNvSpPr/>
          <p:nvPr/>
        </p:nvSpPr>
        <p:spPr bwMode="auto">
          <a:xfrm>
            <a:off x="6549770" y="3051228"/>
            <a:ext cx="369376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070"/>
      </p:ext>
    </p:extLst>
  </p:cSld>
  <p:clrMapOvr>
    <a:masterClrMapping/>
  </p:clrMapOvr>
  <p:transition>
    <p:fad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7B4C6AF-B2A5-4E4F-A9EF-F6D97F92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653918"/>
            <a:ext cx="704948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08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1F47F3-2E1F-CC5F-6609-CF924E0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68"/>
            <a:ext cx="12436475" cy="55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6296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0880D32-635F-BA20-E918-74898246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0"/>
            <a:ext cx="106096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79287"/>
      </p:ext>
    </p:extLst>
  </p:cSld>
  <p:clrMapOvr>
    <a:masterClrMapping/>
  </p:clrMapOvr>
  <p:transition>
    <p:fad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4264A6-D315-4AC5-9B9C-41A1E91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81" y="2215971"/>
            <a:ext cx="4382112" cy="25625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CC7FB2-6919-4AA4-8F96-1998FD7B3DA7}"/>
              </a:ext>
            </a:extLst>
          </p:cNvPr>
          <p:cNvSpPr/>
          <p:nvPr/>
        </p:nvSpPr>
        <p:spPr bwMode="auto">
          <a:xfrm>
            <a:off x="6513205" y="4168879"/>
            <a:ext cx="1431260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21315"/>
      </p:ext>
    </p:extLst>
  </p:cSld>
  <p:clrMapOvr>
    <a:masterClrMapping/>
  </p:clrMapOvr>
  <p:transition>
    <p:fad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78FFE9-FD99-402D-8FC9-8320FF01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515" y="-1"/>
            <a:ext cx="641728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9327"/>
      </p:ext>
    </p:extLst>
  </p:cSld>
  <p:clrMapOvr>
    <a:masterClrMapping/>
  </p:clrMapOvr>
  <p:transition>
    <p:fad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D1DA9-7936-42E0-A67C-643DC31A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90" y="1391943"/>
            <a:ext cx="7849695" cy="4210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44E59B-CBCF-4EBD-9F86-517FCEC4DED5}"/>
              </a:ext>
            </a:extLst>
          </p:cNvPr>
          <p:cNvSpPr/>
          <p:nvPr/>
        </p:nvSpPr>
        <p:spPr bwMode="auto">
          <a:xfrm>
            <a:off x="8277450" y="3310225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22652"/>
      </p:ext>
    </p:extLst>
  </p:cSld>
  <p:clrMapOvr>
    <a:masterClrMapping/>
  </p:clrMapOvr>
  <p:transition>
    <p:fad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5F13A7-9E2E-489E-B4A7-DA0D6D3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3" y="1077575"/>
            <a:ext cx="6935168" cy="48393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7532A32-2D92-4184-A80F-C6F6E5E2B929}"/>
              </a:ext>
            </a:extLst>
          </p:cNvPr>
          <p:cNvSpPr/>
          <p:nvPr/>
        </p:nvSpPr>
        <p:spPr bwMode="auto">
          <a:xfrm>
            <a:off x="7745603" y="3002314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9988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30793E-9118-F127-F4D1-6417FA2B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427"/>
            <a:ext cx="12436475" cy="33856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BD36A2-6DC4-FBAE-69CA-0DC9B9E9803E}"/>
              </a:ext>
            </a:extLst>
          </p:cNvPr>
          <p:cNvSpPr/>
          <p:nvPr/>
        </p:nvSpPr>
        <p:spPr bwMode="auto">
          <a:xfrm>
            <a:off x="71817" y="33452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357833B-5900-D0DF-1CC3-6DC36ACC8957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16200000" flipH="1">
            <a:off x="1514455" y="2112340"/>
            <a:ext cx="1193660" cy="3659549"/>
          </a:xfrm>
          <a:prstGeom prst="curvedConnector3">
            <a:avLst>
              <a:gd name="adj1" fmla="val -1915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E0CDD-9061-B59F-8D1E-005AE4DAED83}"/>
              </a:ext>
            </a:extLst>
          </p:cNvPr>
          <p:cNvSpPr/>
          <p:nvPr/>
        </p:nvSpPr>
        <p:spPr bwMode="auto">
          <a:xfrm>
            <a:off x="3670120" y="4538944"/>
            <a:ext cx="541879" cy="5010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5560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668CB8-EF63-4985-6EB6-99D4D68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91"/>
            <a:ext cx="12436475" cy="455054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061A5-13D5-6468-46C1-9EF976E1F670}"/>
              </a:ext>
            </a:extLst>
          </p:cNvPr>
          <p:cNvSpPr/>
          <p:nvPr/>
        </p:nvSpPr>
        <p:spPr bwMode="auto">
          <a:xfrm>
            <a:off x="6218237" y="4517344"/>
            <a:ext cx="1363363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2568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C4EFA0E-F4B6-636E-E747-F267C874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186"/>
            <a:ext cx="12436475" cy="385815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38AF66-9FEC-8AF0-FE2D-95971EBA3991}"/>
              </a:ext>
            </a:extLst>
          </p:cNvPr>
          <p:cNvSpPr/>
          <p:nvPr/>
        </p:nvSpPr>
        <p:spPr bwMode="auto">
          <a:xfrm>
            <a:off x="1002281" y="2954944"/>
            <a:ext cx="800875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7156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929993-BAF7-64DE-E544-05E7982F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637"/>
            <a:ext cx="12436475" cy="63772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747CC97-FAA6-37FC-0C93-150E1140AC54}"/>
              </a:ext>
            </a:extLst>
          </p:cNvPr>
          <p:cNvSpPr/>
          <p:nvPr/>
        </p:nvSpPr>
        <p:spPr bwMode="auto">
          <a:xfrm>
            <a:off x="6287081" y="4409344"/>
            <a:ext cx="1524919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7331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9ECFAB-E88E-E30C-20AD-DDD48178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102"/>
            <a:ext cx="12436475" cy="613432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036982-28D3-4958-9C1F-195868D1FE6C}"/>
              </a:ext>
            </a:extLst>
          </p:cNvPr>
          <p:cNvSpPr/>
          <p:nvPr/>
        </p:nvSpPr>
        <p:spPr bwMode="auto">
          <a:xfrm>
            <a:off x="4472681" y="1824544"/>
            <a:ext cx="783319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6D41533-1373-ABD5-E816-65D27FC2B236}"/>
              </a:ext>
            </a:extLst>
          </p:cNvPr>
          <p:cNvSpPr/>
          <p:nvPr/>
        </p:nvSpPr>
        <p:spPr bwMode="auto">
          <a:xfrm>
            <a:off x="4472681" y="5064543"/>
            <a:ext cx="7284919" cy="14998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3A84D3-C5F5-3585-C5BA-14AE27082F34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4472681" y="2013871"/>
            <a:ext cx="12700" cy="380061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3300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1F43CE4-DFC2-1C83-B1F2-8FF2284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593"/>
            <a:ext cx="12436475" cy="57373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E2B610-4FB6-4AE2-BD25-09A9A5666E2B}"/>
              </a:ext>
            </a:extLst>
          </p:cNvPr>
          <p:cNvSpPr/>
          <p:nvPr/>
        </p:nvSpPr>
        <p:spPr bwMode="auto">
          <a:xfrm>
            <a:off x="115749" y="1520330"/>
            <a:ext cx="7064354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340B5-19DB-4D35-8C77-E99F5B07839A}"/>
              </a:ext>
            </a:extLst>
          </p:cNvPr>
          <p:cNvSpPr/>
          <p:nvPr/>
        </p:nvSpPr>
        <p:spPr bwMode="auto">
          <a:xfrm>
            <a:off x="123323" y="5581200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50EC6E2-58F8-46A2-B589-FDA71200378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94392" y="3335746"/>
            <a:ext cx="3391845" cy="10990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E971A38-3D55-44B4-AF50-1930D55164B8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2578798" y="4196746"/>
            <a:ext cx="1561723" cy="15510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97FFB7C7-25BB-4861-867B-867B326B0772}"/>
              </a:ext>
            </a:extLst>
          </p:cNvPr>
          <p:cNvCxnSpPr>
            <a:cxnSpLocks/>
            <a:stCxn id="31" idx="3"/>
            <a:endCxn id="17" idx="1"/>
          </p:cNvCxnSpPr>
          <p:nvPr/>
        </p:nvCxnSpPr>
        <p:spPr>
          <a:xfrm flipV="1">
            <a:off x="5239583" y="2584792"/>
            <a:ext cx="1926119" cy="161195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1632BE5-3341-4F9F-9729-22BC5A353D95}"/>
              </a:ext>
            </a:extLst>
          </p:cNvPr>
          <p:cNvSpPr/>
          <p:nvPr/>
        </p:nvSpPr>
        <p:spPr bwMode="auto">
          <a:xfrm>
            <a:off x="7165702" y="2418240"/>
            <a:ext cx="19422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656C05D-ACE1-418D-8377-DB14B73FFC3C}"/>
              </a:ext>
            </a:extLst>
          </p:cNvPr>
          <p:cNvSpPr/>
          <p:nvPr/>
        </p:nvSpPr>
        <p:spPr bwMode="auto">
          <a:xfrm>
            <a:off x="4140521" y="4030194"/>
            <a:ext cx="10990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FE71030-FDCF-F302-9FA5-2C13397D0402}"/>
              </a:ext>
            </a:extLst>
          </p:cNvPr>
          <p:cNvSpPr/>
          <p:nvPr/>
        </p:nvSpPr>
        <p:spPr bwMode="auto">
          <a:xfrm>
            <a:off x="7165702" y="2928823"/>
            <a:ext cx="4066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ACA157EC-738A-62F2-BA88-A35715E0A219}"/>
              </a:ext>
            </a:extLst>
          </p:cNvPr>
          <p:cNvCxnSpPr>
            <a:cxnSpLocks/>
            <a:stCxn id="17" idx="3"/>
            <a:endCxn id="30" idx="3"/>
          </p:cNvCxnSpPr>
          <p:nvPr/>
        </p:nvCxnSpPr>
        <p:spPr>
          <a:xfrm>
            <a:off x="9107999" y="2584792"/>
            <a:ext cx="2124001" cy="510583"/>
          </a:xfrm>
          <a:prstGeom prst="curvedConnector3">
            <a:avLst>
              <a:gd name="adj1" fmla="val 1107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07740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79EA219-607B-65F8-3DDE-EB6ABAED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718"/>
            <a:ext cx="12436475" cy="30630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8E8C49-4F26-EB97-8933-9FF947A1EFF5}"/>
              </a:ext>
            </a:extLst>
          </p:cNvPr>
          <p:cNvSpPr/>
          <p:nvPr/>
        </p:nvSpPr>
        <p:spPr bwMode="auto">
          <a:xfrm>
            <a:off x="6183212" y="3764640"/>
            <a:ext cx="145927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1694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D1462C-D31D-3F07-AE26-07EEEC7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365"/>
            <a:ext cx="12436475" cy="5723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E2B7B3-0318-B855-D2F0-8D5ACEB494C3}"/>
              </a:ext>
            </a:extLst>
          </p:cNvPr>
          <p:cNvSpPr/>
          <p:nvPr/>
        </p:nvSpPr>
        <p:spPr bwMode="auto">
          <a:xfrm>
            <a:off x="6830247" y="3273126"/>
            <a:ext cx="387615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EAC5EC6-D313-CB6C-ECD8-97B8FAE2A4FE}"/>
              </a:ext>
            </a:extLst>
          </p:cNvPr>
          <p:cNvSpPr/>
          <p:nvPr/>
        </p:nvSpPr>
        <p:spPr bwMode="auto">
          <a:xfrm>
            <a:off x="5248434" y="5780726"/>
            <a:ext cx="1723605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BA71BB0-1F1B-C13A-04F4-9324F6434CB7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6675621" y="3902648"/>
            <a:ext cx="2389122" cy="179628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54216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21BD85A-7998-9312-5CAB-FF69F3FB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521"/>
            <a:ext cx="12436475" cy="53394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DFAF59-0056-44E2-87AB-562FAE00E9C3}"/>
              </a:ext>
            </a:extLst>
          </p:cNvPr>
          <p:cNvSpPr/>
          <p:nvPr/>
        </p:nvSpPr>
        <p:spPr bwMode="auto">
          <a:xfrm>
            <a:off x="4189188" y="3107403"/>
            <a:ext cx="4155612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E595D7-1D55-45F2-A54B-67EB9A7227FF}"/>
              </a:ext>
            </a:extLst>
          </p:cNvPr>
          <p:cNvSpPr/>
          <p:nvPr/>
        </p:nvSpPr>
        <p:spPr bwMode="auto">
          <a:xfrm>
            <a:off x="4887813" y="5661179"/>
            <a:ext cx="1590556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40406211-5145-E805-67F3-C3A3CDB66420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6478369" y="3302333"/>
            <a:ext cx="1866431" cy="2553776"/>
          </a:xfrm>
          <a:prstGeom prst="curvedConnector3">
            <a:avLst>
              <a:gd name="adj1" fmla="val -122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6265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90A32F-80EA-F498-5AE9-CE968B21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612"/>
            <a:ext cx="12436475" cy="23533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0DB37B-B0D4-D525-A065-7C755F4871DA}"/>
              </a:ext>
            </a:extLst>
          </p:cNvPr>
          <p:cNvSpPr/>
          <p:nvPr/>
        </p:nvSpPr>
        <p:spPr bwMode="auto">
          <a:xfrm>
            <a:off x="3084126" y="3330710"/>
            <a:ext cx="2143073" cy="3916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85049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D422F78C-7482-8DE2-259E-631A897E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3" y="72547"/>
            <a:ext cx="11812649" cy="684943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D1B2C85-9852-3B04-FD3D-684B15AA38B5}"/>
              </a:ext>
            </a:extLst>
          </p:cNvPr>
          <p:cNvSpPr/>
          <p:nvPr/>
        </p:nvSpPr>
        <p:spPr bwMode="auto">
          <a:xfrm>
            <a:off x="1728358" y="1007839"/>
            <a:ext cx="1120350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0FBEE83-9337-619D-2631-100160FD6D80}"/>
              </a:ext>
            </a:extLst>
          </p:cNvPr>
          <p:cNvSpPr/>
          <p:nvPr/>
        </p:nvSpPr>
        <p:spPr bwMode="auto">
          <a:xfrm>
            <a:off x="1728358" y="2461501"/>
            <a:ext cx="9725088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4902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5E52EF0-5665-D94A-9660-AE03696C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321"/>
            <a:ext cx="12436475" cy="57958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790CB7-35E3-DF08-889E-E4A3A178C1CF}"/>
              </a:ext>
            </a:extLst>
          </p:cNvPr>
          <p:cNvSpPr/>
          <p:nvPr/>
        </p:nvSpPr>
        <p:spPr bwMode="auto">
          <a:xfrm>
            <a:off x="4202691" y="2884372"/>
            <a:ext cx="3947709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697F5E-53A8-CC1B-F1AC-755DB81BF07C}"/>
              </a:ext>
            </a:extLst>
          </p:cNvPr>
          <p:cNvSpPr/>
          <p:nvPr/>
        </p:nvSpPr>
        <p:spPr bwMode="auto">
          <a:xfrm>
            <a:off x="4874521" y="5864533"/>
            <a:ext cx="902741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コネクタ: 曲線 5">
            <a:extLst>
              <a:ext uri="{FF2B5EF4-FFF2-40B4-BE49-F238E27FC236}">
                <a16:creationId xmlns:a16="http://schemas.microsoft.com/office/drawing/2014/main" id="{14F14B68-C1ED-288F-2774-9EE793CA054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H="1">
            <a:off x="5777262" y="3079302"/>
            <a:ext cx="2373138" cy="2980161"/>
          </a:xfrm>
          <a:prstGeom prst="curvedConnector3">
            <a:avLst>
              <a:gd name="adj1" fmla="val -963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78600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C41D7E-2FF4-F797-A3D9-588269B3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306"/>
            <a:ext cx="12436475" cy="40619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B3A54A-245A-3A38-2C3F-A8959816E67C}"/>
              </a:ext>
            </a:extLst>
          </p:cNvPr>
          <p:cNvSpPr/>
          <p:nvPr/>
        </p:nvSpPr>
        <p:spPr bwMode="auto">
          <a:xfrm>
            <a:off x="157822" y="4885838"/>
            <a:ext cx="2758177" cy="485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C8C9508-C52E-9550-33DF-391D65B3AFB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915999" y="3345111"/>
            <a:ext cx="628630" cy="1783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2C54BC-A96F-3301-E9D0-B702484D8E01}"/>
              </a:ext>
            </a:extLst>
          </p:cNvPr>
          <p:cNvSpPr/>
          <p:nvPr/>
        </p:nvSpPr>
        <p:spPr bwMode="auto">
          <a:xfrm>
            <a:off x="3544629" y="3178559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28009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6D290-8B26-200F-7B8B-15F08927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46"/>
            <a:ext cx="12436475" cy="644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801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65841A-CD5C-1F2A-B036-0E45877E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366"/>
            <a:ext cx="12436475" cy="64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847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CAAF7-502E-0498-A1E0-D36F6F8E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364"/>
            <a:ext cx="12436475" cy="606779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1217FF-DB3D-3EAF-33A6-CACFC527A094}"/>
              </a:ext>
            </a:extLst>
          </p:cNvPr>
          <p:cNvSpPr/>
          <p:nvPr/>
        </p:nvSpPr>
        <p:spPr bwMode="auto">
          <a:xfrm>
            <a:off x="205018" y="6034704"/>
            <a:ext cx="1064933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91645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3D89F2-E599-E683-456E-B80BD60D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731"/>
            <a:ext cx="12436475" cy="46950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5230B07-F8D7-1C2A-37B3-181805C9C0A2}"/>
              </a:ext>
            </a:extLst>
          </p:cNvPr>
          <p:cNvSpPr/>
          <p:nvPr/>
        </p:nvSpPr>
        <p:spPr bwMode="auto">
          <a:xfrm>
            <a:off x="172616" y="4457553"/>
            <a:ext cx="2714583" cy="486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290E88A-2F3B-938B-CAA6-6AA64485568B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5400000" flipH="1" flipV="1">
            <a:off x="6661486" y="-843283"/>
            <a:ext cx="169258" cy="10432414"/>
          </a:xfrm>
          <a:prstGeom prst="curvedConnector3">
            <a:avLst>
              <a:gd name="adj1" fmla="val 23506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A4083B-5C22-BBA5-E105-D49EED5D72EE}"/>
              </a:ext>
            </a:extLst>
          </p:cNvPr>
          <p:cNvSpPr/>
          <p:nvPr/>
        </p:nvSpPr>
        <p:spPr bwMode="auto">
          <a:xfrm>
            <a:off x="11744437" y="42882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56BA9F-2D32-A53E-2AAB-061ADE29A832}"/>
              </a:ext>
            </a:extLst>
          </p:cNvPr>
          <p:cNvSpPr/>
          <p:nvPr/>
        </p:nvSpPr>
        <p:spPr bwMode="auto">
          <a:xfrm>
            <a:off x="9530999" y="49030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1DB4CC3-E481-F969-5B3B-691A88368117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11133350" y="4240630"/>
            <a:ext cx="448204" cy="1209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3377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19359D-4F26-9F88-1D2F-FCA89873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328"/>
            <a:ext cx="12436475" cy="62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64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05951A-5915-B917-37F9-100DD901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047"/>
            <a:ext cx="12436475" cy="62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365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CB7246-A345-FB9A-9DB5-0AE54343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0"/>
            <a:ext cx="106096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904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68106-6E03-0D34-B349-52F59290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750"/>
            <a:ext cx="12436475" cy="32450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A8EDC9-BEAB-CEBD-3BB1-CDAD853D2026}"/>
              </a:ext>
            </a:extLst>
          </p:cNvPr>
          <p:cNvSpPr/>
          <p:nvPr/>
        </p:nvSpPr>
        <p:spPr bwMode="auto">
          <a:xfrm>
            <a:off x="276127" y="3527126"/>
            <a:ext cx="753474" cy="430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142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568BA519-5836-2B95-987C-14CEC192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7"/>
            <a:ext cx="12436475" cy="697513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946865-A376-039B-F74F-663CBF5E587E}"/>
              </a:ext>
            </a:extLst>
          </p:cNvPr>
          <p:cNvSpPr/>
          <p:nvPr/>
        </p:nvSpPr>
        <p:spPr bwMode="auto">
          <a:xfrm>
            <a:off x="115749" y="929930"/>
            <a:ext cx="7064354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5D4826-B738-08AF-C6EC-05EDFEB078FC}"/>
              </a:ext>
            </a:extLst>
          </p:cNvPr>
          <p:cNvSpPr/>
          <p:nvPr/>
        </p:nvSpPr>
        <p:spPr bwMode="auto">
          <a:xfrm>
            <a:off x="123323" y="4990800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D09B9E0-B88B-B9B2-4990-8F7332BC0269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94392" y="2745346"/>
            <a:ext cx="3391845" cy="10990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0EFCE41-36E4-DFF9-C458-E1F6531A0B4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2578798" y="3599014"/>
            <a:ext cx="1590523" cy="15583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1337DDC-6B41-7ACC-F190-3E5671F78FDB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268383" y="1994392"/>
            <a:ext cx="1897319" cy="16046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274D857-E70D-BD02-CE9C-708021D031B5}"/>
              </a:ext>
            </a:extLst>
          </p:cNvPr>
          <p:cNvSpPr/>
          <p:nvPr/>
        </p:nvSpPr>
        <p:spPr bwMode="auto">
          <a:xfrm>
            <a:off x="7165702" y="1827840"/>
            <a:ext cx="19422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5EC14A2-0D3B-03CC-F982-29A83F3FFEA1}"/>
              </a:ext>
            </a:extLst>
          </p:cNvPr>
          <p:cNvSpPr/>
          <p:nvPr/>
        </p:nvSpPr>
        <p:spPr bwMode="auto">
          <a:xfrm>
            <a:off x="4169321" y="3432462"/>
            <a:ext cx="10990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E1B979E-ED94-5462-66CA-1171BAD01F23}"/>
              </a:ext>
            </a:extLst>
          </p:cNvPr>
          <p:cNvSpPr/>
          <p:nvPr/>
        </p:nvSpPr>
        <p:spPr bwMode="auto">
          <a:xfrm>
            <a:off x="7165702" y="2327495"/>
            <a:ext cx="4066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518DA03D-B025-AE40-BCC3-CAC81A1F112F}"/>
              </a:ext>
            </a:extLst>
          </p:cNvPr>
          <p:cNvCxnSpPr>
            <a:cxnSpLocks/>
            <a:stCxn id="15" idx="3"/>
            <a:endCxn id="19" idx="3"/>
          </p:cNvCxnSpPr>
          <p:nvPr/>
        </p:nvCxnSpPr>
        <p:spPr>
          <a:xfrm>
            <a:off x="9107999" y="1994392"/>
            <a:ext cx="2124001" cy="499655"/>
          </a:xfrm>
          <a:prstGeom prst="curvedConnector3">
            <a:avLst>
              <a:gd name="adj1" fmla="val 1107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CA4CC4C-4461-2107-54B2-3203ABD376F0}"/>
              </a:ext>
            </a:extLst>
          </p:cNvPr>
          <p:cNvSpPr/>
          <p:nvPr/>
        </p:nvSpPr>
        <p:spPr bwMode="auto">
          <a:xfrm>
            <a:off x="7180103" y="6124090"/>
            <a:ext cx="17046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" name="コネクタ: 曲線 30">
            <a:extLst>
              <a:ext uri="{FF2B5EF4-FFF2-40B4-BE49-F238E27FC236}">
                <a16:creationId xmlns:a16="http://schemas.microsoft.com/office/drawing/2014/main" id="{4E87DBC7-C20B-9420-0A55-A3ACE2798A06}"/>
              </a:ext>
            </a:extLst>
          </p:cNvPr>
          <p:cNvCxnSpPr>
            <a:cxnSpLocks/>
            <a:stCxn id="19" idx="3"/>
            <a:endCxn id="30" idx="3"/>
          </p:cNvCxnSpPr>
          <p:nvPr/>
        </p:nvCxnSpPr>
        <p:spPr>
          <a:xfrm flipH="1">
            <a:off x="8884800" y="2494047"/>
            <a:ext cx="2347200" cy="3796595"/>
          </a:xfrm>
          <a:prstGeom prst="curvedConnector3">
            <a:avLst>
              <a:gd name="adj1" fmla="val -973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59526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49C850-8523-959D-517E-1EA9CD57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6047"/>
            <a:ext cx="12436475" cy="57624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D50B0C-B2E1-8464-2AF1-C592312A057A}"/>
              </a:ext>
            </a:extLst>
          </p:cNvPr>
          <p:cNvSpPr/>
          <p:nvPr/>
        </p:nvSpPr>
        <p:spPr bwMode="auto">
          <a:xfrm>
            <a:off x="6218237" y="3244326"/>
            <a:ext cx="51289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13C4204-0DF7-896D-FE3D-70BF1BB69DFF}"/>
              </a:ext>
            </a:extLst>
          </p:cNvPr>
          <p:cNvSpPr/>
          <p:nvPr/>
        </p:nvSpPr>
        <p:spPr bwMode="auto">
          <a:xfrm>
            <a:off x="5248434" y="5751926"/>
            <a:ext cx="1723605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E20B621-5DB2-30A9-4E1A-A4A27CB3EC40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6682818" y="3866650"/>
            <a:ext cx="2389122" cy="18106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8841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D060F4-6E03-CDB7-41FE-7B7FEB56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69"/>
            <a:ext cx="12436475" cy="663278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19F968-11CC-817D-1E50-9B092E9F2858}"/>
              </a:ext>
            </a:extLst>
          </p:cNvPr>
          <p:cNvSpPr/>
          <p:nvPr/>
        </p:nvSpPr>
        <p:spPr bwMode="auto">
          <a:xfrm>
            <a:off x="7082237" y="2488326"/>
            <a:ext cx="51289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42537F-4F5E-BB26-0C90-989CE0CC260F}"/>
              </a:ext>
            </a:extLst>
          </p:cNvPr>
          <p:cNvSpPr/>
          <p:nvPr/>
        </p:nvSpPr>
        <p:spPr bwMode="auto">
          <a:xfrm>
            <a:off x="7775635" y="5795126"/>
            <a:ext cx="1598766" cy="8432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E06B33F-E881-C1F9-F43C-1676DE4CCF82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H="1" flipV="1">
            <a:off x="7082237" y="2654877"/>
            <a:ext cx="693398" cy="3561885"/>
          </a:xfrm>
          <a:prstGeom prst="curvedConnector3">
            <a:avLst>
              <a:gd name="adj1" fmla="val -3296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1183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5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章：データの統合と可視化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469017" y="2881664"/>
            <a:ext cx="777538" cy="1660233"/>
          </a:xfrm>
          <a:custGeom>
            <a:avLst/>
            <a:gdLst>
              <a:gd name="connsiteX0" fmla="*/ 0 w 777538"/>
              <a:gd name="connsiteY0" fmla="*/ 0 h 1660233"/>
              <a:gd name="connsiteX1" fmla="*/ 380994 w 777538"/>
              <a:gd name="connsiteY1" fmla="*/ 0 h 1660233"/>
              <a:gd name="connsiteX2" fmla="*/ 777538 w 777538"/>
              <a:gd name="connsiteY2" fmla="*/ 0 h 1660233"/>
              <a:gd name="connsiteX3" fmla="*/ 777538 w 777538"/>
              <a:gd name="connsiteY3" fmla="*/ 586616 h 1660233"/>
              <a:gd name="connsiteX4" fmla="*/ 777538 w 777538"/>
              <a:gd name="connsiteY4" fmla="*/ 1140027 h 1660233"/>
              <a:gd name="connsiteX5" fmla="*/ 777538 w 777538"/>
              <a:gd name="connsiteY5" fmla="*/ 1660233 h 1660233"/>
              <a:gd name="connsiteX6" fmla="*/ 404320 w 777538"/>
              <a:gd name="connsiteY6" fmla="*/ 1660233 h 1660233"/>
              <a:gd name="connsiteX7" fmla="*/ 0 w 777538"/>
              <a:gd name="connsiteY7" fmla="*/ 1660233 h 1660233"/>
              <a:gd name="connsiteX8" fmla="*/ 0 w 777538"/>
              <a:gd name="connsiteY8" fmla="*/ 1073617 h 1660233"/>
              <a:gd name="connsiteX9" fmla="*/ 0 w 777538"/>
              <a:gd name="connsiteY9" fmla="*/ 487002 h 1660233"/>
              <a:gd name="connsiteX10" fmla="*/ 0 w 777538"/>
              <a:gd name="connsiteY10" fmla="*/ 0 h 16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7538" h="1660233" extrusionOk="0">
                <a:moveTo>
                  <a:pt x="0" y="0"/>
                </a:moveTo>
                <a:cubicBezTo>
                  <a:pt x="134777" y="-16173"/>
                  <a:pt x="288435" y="10755"/>
                  <a:pt x="380994" y="0"/>
                </a:cubicBezTo>
                <a:cubicBezTo>
                  <a:pt x="473553" y="-10755"/>
                  <a:pt x="592044" y="12172"/>
                  <a:pt x="777538" y="0"/>
                </a:cubicBezTo>
                <a:cubicBezTo>
                  <a:pt x="769225" y="284221"/>
                  <a:pt x="749205" y="404464"/>
                  <a:pt x="777538" y="586616"/>
                </a:cubicBezTo>
                <a:cubicBezTo>
                  <a:pt x="805871" y="768768"/>
                  <a:pt x="803030" y="961641"/>
                  <a:pt x="777538" y="1140027"/>
                </a:cubicBezTo>
                <a:cubicBezTo>
                  <a:pt x="752046" y="1318413"/>
                  <a:pt x="762527" y="1523364"/>
                  <a:pt x="777538" y="1660233"/>
                </a:cubicBezTo>
                <a:cubicBezTo>
                  <a:pt x="694713" y="1673421"/>
                  <a:pt x="487169" y="1652754"/>
                  <a:pt x="404320" y="1660233"/>
                </a:cubicBezTo>
                <a:cubicBezTo>
                  <a:pt x="321471" y="1667712"/>
                  <a:pt x="162108" y="1655434"/>
                  <a:pt x="0" y="1660233"/>
                </a:cubicBezTo>
                <a:cubicBezTo>
                  <a:pt x="24295" y="1486269"/>
                  <a:pt x="-18691" y="1264374"/>
                  <a:pt x="0" y="1073617"/>
                </a:cubicBezTo>
                <a:cubicBezTo>
                  <a:pt x="18691" y="882860"/>
                  <a:pt x="-19945" y="744894"/>
                  <a:pt x="0" y="487002"/>
                </a:cubicBezTo>
                <a:cubicBezTo>
                  <a:pt x="19945" y="229111"/>
                  <a:pt x="489" y="133023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2102185" y="404747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64436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6269140" y="3545665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3"/>
            <a:endCxn id="174" idx="1"/>
          </p:cNvCxnSpPr>
          <p:nvPr/>
        </p:nvCxnSpPr>
        <p:spPr>
          <a:xfrm>
            <a:off x="1246555" y="3711781"/>
            <a:ext cx="855630" cy="675897"/>
          </a:xfrm>
          <a:prstGeom prst="bentConnector3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コネクタ: カギ線 181">
            <a:extLst>
              <a:ext uri="{FF2B5EF4-FFF2-40B4-BE49-F238E27FC236}">
                <a16:creationId xmlns:a16="http://schemas.microsoft.com/office/drawing/2014/main" id="{B1B9588F-47BE-43FE-B9A3-73CC814E5BA6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2976748" y="4387678"/>
            <a:ext cx="652366" cy="31696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2"/>
          </p:cNvCxnSpPr>
          <p:nvPr/>
        </p:nvCxnSpPr>
        <p:spPr>
          <a:xfrm flipV="1">
            <a:off x="4503677" y="4226073"/>
            <a:ext cx="2202745" cy="478567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6" idx="1"/>
            <a:endCxn id="177" idx="3"/>
          </p:cNvCxnSpPr>
          <p:nvPr/>
        </p:nvCxnSpPr>
        <p:spPr>
          <a:xfrm rot="10800000" flipV="1">
            <a:off x="4776370" y="3885868"/>
            <a:ext cx="1492771" cy="19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F455121-5801-4D43-8A00-6D59072111D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8" name="コネクタ: カギ線 177">
            <a:extLst>
              <a:ext uri="{FF2B5EF4-FFF2-40B4-BE49-F238E27FC236}">
                <a16:creationId xmlns:a16="http://schemas.microsoft.com/office/drawing/2014/main" id="{2B608A3E-683F-40D9-B593-765A9847423F}"/>
              </a:ext>
            </a:extLst>
          </p:cNvPr>
          <p:cNvCxnSpPr>
            <a:cxnSpLocks/>
            <a:stCxn id="177" idx="0"/>
            <a:endCxn id="40" idx="1"/>
          </p:cNvCxnSpPr>
          <p:nvPr/>
        </p:nvCxnSpPr>
        <p:spPr>
          <a:xfrm rot="5400000" flipH="1" flipV="1">
            <a:off x="6298215" y="198903"/>
            <a:ext cx="1387834" cy="530608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160C5B4-5911-98CB-6422-A96154B33B1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" name="コネクタ: カギ線 40">
            <a:extLst>
              <a:ext uri="{FF2B5EF4-FFF2-40B4-BE49-F238E27FC236}">
                <a16:creationId xmlns:a16="http://schemas.microsoft.com/office/drawing/2014/main" id="{1628F180-F0BF-DC44-B1A6-1F908F988E29}"/>
              </a:ext>
            </a:extLst>
          </p:cNvPr>
          <p:cNvCxnSpPr>
            <a:cxnSpLocks/>
            <a:stCxn id="130" idx="2"/>
            <a:endCxn id="39" idx="1"/>
          </p:cNvCxnSpPr>
          <p:nvPr/>
        </p:nvCxnSpPr>
        <p:spPr>
          <a:xfrm rot="16200000" flipH="1">
            <a:off x="4694751" y="5183128"/>
            <a:ext cx="470377" cy="572879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74607E47-6B40-8716-067D-FA310D531DD9}"/>
              </a:ext>
            </a:extLst>
          </p:cNvPr>
          <p:cNvCxnSpPr>
            <a:cxnSpLocks/>
            <a:stCxn id="174" idx="3"/>
            <a:endCxn id="177" idx="1"/>
          </p:cNvCxnSpPr>
          <p:nvPr/>
        </p:nvCxnSpPr>
        <p:spPr>
          <a:xfrm flipV="1">
            <a:off x="2976748" y="3886068"/>
            <a:ext cx="925058" cy="50161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0084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3373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63C5AF5-3A91-4A99-2697-92BC3B2A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087"/>
            <a:ext cx="12436475" cy="482435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532E4AE-F303-0AE5-4610-F7113C4C2CD7}"/>
              </a:ext>
            </a:extLst>
          </p:cNvPr>
          <p:cNvSpPr/>
          <p:nvPr/>
        </p:nvSpPr>
        <p:spPr bwMode="auto">
          <a:xfrm>
            <a:off x="62653" y="5003986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32A7D9B-C935-A2AD-D137-FA75A42384B1}"/>
              </a:ext>
            </a:extLst>
          </p:cNvPr>
          <p:cNvSpPr/>
          <p:nvPr/>
        </p:nvSpPr>
        <p:spPr bwMode="auto">
          <a:xfrm>
            <a:off x="670309" y="4731095"/>
            <a:ext cx="15729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F426B8B-47C8-AD9E-C2A5-B8E17DC06361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 flipV="1">
            <a:off x="518446" y="5064198"/>
            <a:ext cx="938355" cy="168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00FDD3-11A1-0EBB-3E7A-546CC2C5F94D}"/>
              </a:ext>
            </a:extLst>
          </p:cNvPr>
          <p:cNvSpPr/>
          <p:nvPr/>
        </p:nvSpPr>
        <p:spPr bwMode="auto">
          <a:xfrm>
            <a:off x="3424590" y="3514439"/>
            <a:ext cx="2540185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13F8124D-B69F-0278-3C7F-3200CAAE20E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243293" y="3715966"/>
            <a:ext cx="1181297" cy="11816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26629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9FAA542-8EF0-5FCC-FF90-80F631CB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423"/>
            <a:ext cx="12436475" cy="46636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5374A1-46A6-688A-DF9A-EBEDDC228E61}"/>
              </a:ext>
            </a:extLst>
          </p:cNvPr>
          <p:cNvSpPr/>
          <p:nvPr/>
        </p:nvSpPr>
        <p:spPr bwMode="auto">
          <a:xfrm>
            <a:off x="4800060" y="5344150"/>
            <a:ext cx="1074368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3972881-1BB4-A5C3-9092-810B04C8F5E5}"/>
              </a:ext>
            </a:extLst>
          </p:cNvPr>
          <p:cNvSpPr/>
          <p:nvPr/>
        </p:nvSpPr>
        <p:spPr bwMode="auto">
          <a:xfrm>
            <a:off x="4766603" y="3497263"/>
            <a:ext cx="1968305" cy="723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8F397EE6-004A-378E-9AB9-6A5AA7680B63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>
            <a:off x="5874428" y="3858786"/>
            <a:ext cx="860480" cy="1686891"/>
          </a:xfrm>
          <a:prstGeom prst="curvedConnector3">
            <a:avLst>
              <a:gd name="adj1" fmla="val -265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8446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4230B4-F659-C98D-732C-8AEA6002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115"/>
            <a:ext cx="12436475" cy="48442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09D8A66-EF3C-2D44-A43E-98CD5310DD9E}"/>
              </a:ext>
            </a:extLst>
          </p:cNvPr>
          <p:cNvSpPr/>
          <p:nvPr/>
        </p:nvSpPr>
        <p:spPr bwMode="auto">
          <a:xfrm>
            <a:off x="6083555" y="4865059"/>
            <a:ext cx="871160" cy="7453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9289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8175DA-7B19-924B-F7D1-7B32ACE8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395"/>
            <a:ext cx="12436475" cy="512973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7CAC786-5666-6AB6-F410-BEACA2756B50}"/>
              </a:ext>
            </a:extLst>
          </p:cNvPr>
          <p:cNvSpPr/>
          <p:nvPr/>
        </p:nvSpPr>
        <p:spPr bwMode="auto">
          <a:xfrm>
            <a:off x="62653" y="4872101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104A56-916C-9B35-336B-10B33DA1D65E}"/>
              </a:ext>
            </a:extLst>
          </p:cNvPr>
          <p:cNvSpPr/>
          <p:nvPr/>
        </p:nvSpPr>
        <p:spPr bwMode="auto">
          <a:xfrm>
            <a:off x="635620" y="3207210"/>
            <a:ext cx="1730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9E9247BE-8420-01B0-BE01-8A21D53C2FA5}"/>
              </a:ext>
            </a:extLst>
          </p:cNvPr>
          <p:cNvCxnSpPr>
            <a:cxnSpLocks/>
            <a:stCxn id="15" idx="3"/>
            <a:endCxn id="17" idx="2"/>
          </p:cNvCxnSpPr>
          <p:nvPr/>
        </p:nvCxnSpPr>
        <p:spPr>
          <a:xfrm flipV="1">
            <a:off x="518446" y="3540313"/>
            <a:ext cx="982315" cy="1560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33B1EB5-57D3-3F90-499D-62D5DC23EF9A}"/>
              </a:ext>
            </a:extLst>
          </p:cNvPr>
          <p:cNvSpPr/>
          <p:nvPr/>
        </p:nvSpPr>
        <p:spPr bwMode="auto">
          <a:xfrm>
            <a:off x="3495616" y="3160180"/>
            <a:ext cx="893014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8D4F1B77-074B-90BC-E0A3-CD5A7BFF86F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365902" y="3373762"/>
            <a:ext cx="1129714" cy="80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99994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F8AE95-F36B-3369-ED3B-54952326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863"/>
            <a:ext cx="12436475" cy="52727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214E07-0FC8-6A31-1AA0-DE91E0B09E51}"/>
              </a:ext>
            </a:extLst>
          </p:cNvPr>
          <p:cNvSpPr/>
          <p:nvPr/>
        </p:nvSpPr>
        <p:spPr bwMode="auto">
          <a:xfrm>
            <a:off x="4785589" y="2011456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2F87EF-1EAC-0D20-1C05-29DE6DC31AC3}"/>
              </a:ext>
            </a:extLst>
          </p:cNvPr>
          <p:cNvSpPr/>
          <p:nvPr/>
        </p:nvSpPr>
        <p:spPr bwMode="auto">
          <a:xfrm>
            <a:off x="4785588" y="2996195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EF20137-F057-7EDD-C36C-95FE1B1487E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5609493" y="2214671"/>
            <a:ext cx="348582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FBE35CB-D925-6407-8E65-93BE52AD1D38}"/>
              </a:ext>
            </a:extLst>
          </p:cNvPr>
          <p:cNvSpPr/>
          <p:nvPr/>
        </p:nvSpPr>
        <p:spPr bwMode="auto">
          <a:xfrm>
            <a:off x="4795503" y="562802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85D9122F-4794-E43C-A013-A31A0E8E7581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5400000">
            <a:off x="5509792" y="5179742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803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CBF1F3-F025-0C01-335B-1CCEB8F6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86" y="0"/>
            <a:ext cx="961990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3822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6DA7269C-5786-5F14-AE80-919155A73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349"/>
            <a:ext cx="12436475" cy="60058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ACD40C-4132-140A-FFAD-9FD1B69F3C8E}"/>
              </a:ext>
            </a:extLst>
          </p:cNvPr>
          <p:cNvSpPr/>
          <p:nvPr/>
        </p:nvSpPr>
        <p:spPr bwMode="auto">
          <a:xfrm>
            <a:off x="9515849" y="5590143"/>
            <a:ext cx="1333859" cy="74710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6BF87-19C5-5C5A-EEF3-5FD79A9DDAD3}"/>
              </a:ext>
            </a:extLst>
          </p:cNvPr>
          <p:cNvSpPr/>
          <p:nvPr/>
        </p:nvSpPr>
        <p:spPr bwMode="auto">
          <a:xfrm>
            <a:off x="4780992" y="5975805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B10B335-F11D-7C2A-0905-6D99270F3A36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560283" y="3353309"/>
            <a:ext cx="385662" cy="4859330"/>
          </a:xfrm>
          <a:prstGeom prst="curvedConnector3">
            <a:avLst>
              <a:gd name="adj1" fmla="val -592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98124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8175DA-7B19-924B-F7D1-7B32ACE8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395"/>
            <a:ext cx="12436475" cy="512973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7CAC786-5666-6AB6-F410-BEACA2756B50}"/>
              </a:ext>
            </a:extLst>
          </p:cNvPr>
          <p:cNvSpPr/>
          <p:nvPr/>
        </p:nvSpPr>
        <p:spPr bwMode="auto">
          <a:xfrm>
            <a:off x="62653" y="4872101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104A56-916C-9B35-336B-10B33DA1D65E}"/>
              </a:ext>
            </a:extLst>
          </p:cNvPr>
          <p:cNvSpPr/>
          <p:nvPr/>
        </p:nvSpPr>
        <p:spPr bwMode="auto">
          <a:xfrm>
            <a:off x="635620" y="3207210"/>
            <a:ext cx="1730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9E9247BE-8420-01B0-BE01-8A21D53C2FA5}"/>
              </a:ext>
            </a:extLst>
          </p:cNvPr>
          <p:cNvCxnSpPr>
            <a:cxnSpLocks/>
            <a:stCxn id="15" idx="3"/>
            <a:endCxn id="17" idx="2"/>
          </p:cNvCxnSpPr>
          <p:nvPr/>
        </p:nvCxnSpPr>
        <p:spPr>
          <a:xfrm flipV="1">
            <a:off x="518446" y="3540313"/>
            <a:ext cx="982315" cy="1560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33B1EB5-57D3-3F90-499D-62D5DC23EF9A}"/>
              </a:ext>
            </a:extLst>
          </p:cNvPr>
          <p:cNvSpPr/>
          <p:nvPr/>
        </p:nvSpPr>
        <p:spPr bwMode="auto">
          <a:xfrm>
            <a:off x="3495616" y="3160180"/>
            <a:ext cx="893014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8D4F1B77-074B-90BC-E0A3-CD5A7BFF86F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365902" y="3373762"/>
            <a:ext cx="1129714" cy="80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7995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ED481D-8901-A429-BE65-1C399DD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599"/>
            <a:ext cx="12436475" cy="52513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4069DE5-09EE-2A50-A65A-D4B2FCACFC50}"/>
              </a:ext>
            </a:extLst>
          </p:cNvPr>
          <p:cNvSpPr/>
          <p:nvPr/>
        </p:nvSpPr>
        <p:spPr bwMode="auto">
          <a:xfrm>
            <a:off x="4785589" y="2002664"/>
            <a:ext cx="1369026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AF203BE-9320-762D-707C-B910ACCC880F}"/>
              </a:ext>
            </a:extLst>
          </p:cNvPr>
          <p:cNvSpPr/>
          <p:nvPr/>
        </p:nvSpPr>
        <p:spPr bwMode="auto">
          <a:xfrm>
            <a:off x="4785588" y="298740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7DBEBF7-53F4-344F-3C0C-59C49B3372A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424933" y="2454261"/>
            <a:ext cx="578310" cy="48797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765098-FD7E-1E7F-6A6C-A75426FF7523}"/>
              </a:ext>
            </a:extLst>
          </p:cNvPr>
          <p:cNvSpPr/>
          <p:nvPr/>
        </p:nvSpPr>
        <p:spPr bwMode="auto">
          <a:xfrm>
            <a:off x="4795503" y="5619233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82869B59-C830-9ED1-ECFE-FC84D7B7A80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09792" y="5170950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13437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02A743C-C447-F03D-E9EB-DCAEBF2A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79"/>
            <a:ext cx="12436475" cy="59891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9FC5D2-B5DC-6977-F386-85BFB66C670D}"/>
              </a:ext>
            </a:extLst>
          </p:cNvPr>
          <p:cNvSpPr/>
          <p:nvPr/>
        </p:nvSpPr>
        <p:spPr bwMode="auto">
          <a:xfrm>
            <a:off x="9476215" y="5601144"/>
            <a:ext cx="1377478" cy="74710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13D0B76-9E50-6B92-58AF-F20AC1AD138D}"/>
              </a:ext>
            </a:extLst>
          </p:cNvPr>
          <p:cNvSpPr/>
          <p:nvPr/>
        </p:nvSpPr>
        <p:spPr bwMode="auto">
          <a:xfrm>
            <a:off x="4791364" y="5974710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65BB64F-E46F-2CCD-2072-A862936B0778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562605" y="3372360"/>
            <a:ext cx="373566" cy="4831133"/>
          </a:xfrm>
          <a:prstGeom prst="curvedConnector3">
            <a:avLst>
              <a:gd name="adj1" fmla="val -611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22339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976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77F6F5-C4B7-7B36-0E81-A4DBFC88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479"/>
            <a:ext cx="12436475" cy="620156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57C354-33FE-2F1C-8773-C41C087A35F6}"/>
              </a:ext>
            </a:extLst>
          </p:cNvPr>
          <p:cNvSpPr/>
          <p:nvPr/>
        </p:nvSpPr>
        <p:spPr bwMode="auto">
          <a:xfrm>
            <a:off x="4794733" y="2468656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E76D19A-28C7-8BC5-4F9C-16774064C199}"/>
              </a:ext>
            </a:extLst>
          </p:cNvPr>
          <p:cNvSpPr/>
          <p:nvPr/>
        </p:nvSpPr>
        <p:spPr bwMode="auto">
          <a:xfrm>
            <a:off x="4794732" y="3453395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0E344A6-EF5B-92C7-3808-72B99FCD6C91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618637" y="2671871"/>
            <a:ext cx="348582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8AE3C99-FAAE-0F66-ED72-7FFD46D7B488}"/>
              </a:ext>
            </a:extLst>
          </p:cNvPr>
          <p:cNvSpPr/>
          <p:nvPr/>
        </p:nvSpPr>
        <p:spPr bwMode="auto">
          <a:xfrm>
            <a:off x="4804647" y="608522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276CEDF4-696E-738A-65A6-42BD83921E5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8936" y="5636942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87172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207CCB-77A1-04F5-53C6-A8DE4F1A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579"/>
            <a:ext cx="12436475" cy="65393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F6E638-FB01-418A-F99D-D3F87153F139}"/>
              </a:ext>
            </a:extLst>
          </p:cNvPr>
          <p:cNvSpPr/>
          <p:nvPr/>
        </p:nvSpPr>
        <p:spPr bwMode="auto">
          <a:xfrm>
            <a:off x="7089876" y="1588019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EF6218-8F5A-60CF-9172-017D45D684FB}"/>
              </a:ext>
            </a:extLst>
          </p:cNvPr>
          <p:cNvSpPr/>
          <p:nvPr/>
        </p:nvSpPr>
        <p:spPr bwMode="auto">
          <a:xfrm>
            <a:off x="4804647" y="625896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C5C0105-E440-B193-69AE-9DAE317BEDF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646952" y="3643550"/>
            <a:ext cx="2321414" cy="2909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5386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0050F8-A8EC-BEBC-7E24-D1F01002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324"/>
            <a:ext cx="12436475" cy="61098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125391-DC62-2458-ACE7-B04C582D98CA}"/>
              </a:ext>
            </a:extLst>
          </p:cNvPr>
          <p:cNvSpPr/>
          <p:nvPr/>
        </p:nvSpPr>
        <p:spPr bwMode="auto">
          <a:xfrm>
            <a:off x="4804647" y="603950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76482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2F8989-1982-A893-4F49-F56DA9119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215"/>
            <a:ext cx="12436475" cy="61640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3BA9F0-71A7-9471-6E1D-A8399613E84D}"/>
              </a:ext>
            </a:extLst>
          </p:cNvPr>
          <p:cNvSpPr/>
          <p:nvPr/>
        </p:nvSpPr>
        <p:spPr bwMode="auto">
          <a:xfrm>
            <a:off x="4785589" y="2486944"/>
            <a:ext cx="1432648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7CD6D5-09D8-866C-8BB3-B8F595B50893}"/>
              </a:ext>
            </a:extLst>
          </p:cNvPr>
          <p:cNvSpPr/>
          <p:nvPr/>
        </p:nvSpPr>
        <p:spPr bwMode="auto">
          <a:xfrm>
            <a:off x="4785588" y="347168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73CF1FB-8EED-4771-360A-674A57BA0DF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440839" y="2954447"/>
            <a:ext cx="578310" cy="4561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BDC3D89-DACB-A0E6-40D4-6392878FBB5B}"/>
              </a:ext>
            </a:extLst>
          </p:cNvPr>
          <p:cNvSpPr/>
          <p:nvPr/>
        </p:nvSpPr>
        <p:spPr bwMode="auto">
          <a:xfrm>
            <a:off x="4786359" y="603950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788B038-104F-967A-B1BE-E7458DB01416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37224" y="5618654"/>
            <a:ext cx="218294" cy="623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57397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6ACBAC-CC85-3A99-83A0-93B71786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653"/>
            <a:ext cx="12436475" cy="61432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F698B2-89DD-D5E5-B9A1-49C7B81EFB6B}"/>
              </a:ext>
            </a:extLst>
          </p:cNvPr>
          <p:cNvSpPr/>
          <p:nvPr/>
        </p:nvSpPr>
        <p:spPr bwMode="auto">
          <a:xfrm>
            <a:off x="4795503" y="604864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123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EF48C9-3E01-BAD9-68D0-786C2DF5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71" y="0"/>
            <a:ext cx="744013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828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18A094B-B3B5-09FF-8879-3F364892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521"/>
            <a:ext cx="12436475" cy="44314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94D05C-998B-88A4-861D-5925552F4900}"/>
              </a:ext>
            </a:extLst>
          </p:cNvPr>
          <p:cNvSpPr/>
          <p:nvPr/>
        </p:nvSpPr>
        <p:spPr bwMode="auto">
          <a:xfrm>
            <a:off x="3866394" y="1796689"/>
            <a:ext cx="1766112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83913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B57232-AA0C-D0E1-3246-7CFECA0F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317"/>
            <a:ext cx="12436475" cy="61598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586CD23-1D90-4A4D-4810-FE5396BE83C4}"/>
              </a:ext>
            </a:extLst>
          </p:cNvPr>
          <p:cNvSpPr/>
          <p:nvPr/>
        </p:nvSpPr>
        <p:spPr bwMode="auto">
          <a:xfrm>
            <a:off x="4786359" y="604864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30742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9D609D-E3E6-FC7C-B3E4-B9914CC2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51"/>
            <a:ext cx="12436475" cy="39400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313890-D8BE-9CB4-47A3-F2994590AA2E}"/>
              </a:ext>
            </a:extLst>
          </p:cNvPr>
          <p:cNvSpPr/>
          <p:nvPr/>
        </p:nvSpPr>
        <p:spPr bwMode="auto">
          <a:xfrm>
            <a:off x="62653" y="304023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59384B-C78C-1F67-5558-99DBD4CB49B9}"/>
              </a:ext>
            </a:extLst>
          </p:cNvPr>
          <p:cNvSpPr/>
          <p:nvPr/>
        </p:nvSpPr>
        <p:spPr bwMode="auto">
          <a:xfrm>
            <a:off x="1216031" y="4756166"/>
            <a:ext cx="18746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579FE68-1BFC-CC5A-0730-25BD2856821E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40562" y="3747249"/>
            <a:ext cx="1425456" cy="9254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4E16AF-127F-F737-EE6B-10E4DA6A51C6}"/>
              </a:ext>
            </a:extLst>
          </p:cNvPr>
          <p:cNvSpPr/>
          <p:nvPr/>
        </p:nvSpPr>
        <p:spPr bwMode="auto">
          <a:xfrm>
            <a:off x="6073871" y="2944790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6CD4CF9-7CE9-0ADF-BB84-ECFE638AD32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090672" y="3111342"/>
            <a:ext cx="2983199" cy="18113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94CA1EF-3C8E-7BA9-2AF3-1BFD0E7BD919}"/>
              </a:ext>
            </a:extLst>
          </p:cNvPr>
          <p:cNvSpPr/>
          <p:nvPr/>
        </p:nvSpPr>
        <p:spPr bwMode="auto">
          <a:xfrm>
            <a:off x="5580095" y="3406249"/>
            <a:ext cx="256720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E9469F78-4A89-43B6-33A3-D937A49D6FAF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H="1">
            <a:off x="7752157" y="3177654"/>
            <a:ext cx="461460" cy="328834"/>
          </a:xfrm>
          <a:prstGeom prst="curvedConnector4">
            <a:avLst>
              <a:gd name="adj1" fmla="val 31954"/>
              <a:gd name="adj2" fmla="val 16951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09468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30793E-9118-F127-F4D1-6417FA2B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427"/>
            <a:ext cx="12436475" cy="33856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BD36A2-6DC4-FBAE-69CA-0DC9B9E9803E}"/>
              </a:ext>
            </a:extLst>
          </p:cNvPr>
          <p:cNvSpPr/>
          <p:nvPr/>
        </p:nvSpPr>
        <p:spPr bwMode="auto">
          <a:xfrm>
            <a:off x="71817" y="33452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357833B-5900-D0DF-1CC3-6DC36ACC8957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16200000" flipH="1">
            <a:off x="1514455" y="2112340"/>
            <a:ext cx="1193660" cy="3659549"/>
          </a:xfrm>
          <a:prstGeom prst="curvedConnector3">
            <a:avLst>
              <a:gd name="adj1" fmla="val -1915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E0CDD-9061-B59F-8D1E-005AE4DAED83}"/>
              </a:ext>
            </a:extLst>
          </p:cNvPr>
          <p:cNvSpPr/>
          <p:nvPr/>
        </p:nvSpPr>
        <p:spPr bwMode="auto">
          <a:xfrm>
            <a:off x="3670120" y="4538944"/>
            <a:ext cx="541879" cy="5010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589797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668CB8-EF63-4985-6EB6-99D4D68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91"/>
            <a:ext cx="12436475" cy="455054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061A5-13D5-6468-46C1-9EF976E1F670}"/>
              </a:ext>
            </a:extLst>
          </p:cNvPr>
          <p:cNvSpPr/>
          <p:nvPr/>
        </p:nvSpPr>
        <p:spPr bwMode="auto">
          <a:xfrm>
            <a:off x="6218237" y="4517344"/>
            <a:ext cx="1363363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81651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CC785B-8C73-C450-BE31-96A3E3EB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921"/>
            <a:ext cx="12436475" cy="47126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956DBF-E325-B219-CC51-D58EDF46A459}"/>
              </a:ext>
            </a:extLst>
          </p:cNvPr>
          <p:cNvSpPr/>
          <p:nvPr/>
        </p:nvSpPr>
        <p:spPr bwMode="auto">
          <a:xfrm>
            <a:off x="971960" y="2514808"/>
            <a:ext cx="846541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3BF5F1C-D19B-7083-5E9C-E1DD2D9D89A8}"/>
              </a:ext>
            </a:extLst>
          </p:cNvPr>
          <p:cNvSpPr/>
          <p:nvPr/>
        </p:nvSpPr>
        <p:spPr bwMode="auto">
          <a:xfrm>
            <a:off x="971960" y="5474947"/>
            <a:ext cx="3115408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4A341EA7-73AD-336E-9954-909AAC3A71A5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971960" y="2704135"/>
            <a:ext cx="12700" cy="2960139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1180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14758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59664B-270E-5073-2F93-C91808D9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721"/>
            <a:ext cx="12436475" cy="61890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A05C6A-967E-D711-C690-2F96123564C3}"/>
              </a:ext>
            </a:extLst>
          </p:cNvPr>
          <p:cNvSpPr/>
          <p:nvPr/>
        </p:nvSpPr>
        <p:spPr bwMode="auto">
          <a:xfrm>
            <a:off x="4785589" y="2486944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E43B36-8450-B8A1-15E8-76E9270C48F5}"/>
              </a:ext>
            </a:extLst>
          </p:cNvPr>
          <p:cNvSpPr/>
          <p:nvPr/>
        </p:nvSpPr>
        <p:spPr bwMode="auto">
          <a:xfrm>
            <a:off x="4776444" y="347168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CE8E16A-07AA-D63E-037B-1E8B4392E34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609493" y="2690159"/>
            <a:ext cx="339438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E3CB091-791F-DEEB-6B60-17664CE75FD7}"/>
              </a:ext>
            </a:extLst>
          </p:cNvPr>
          <p:cNvSpPr/>
          <p:nvPr/>
        </p:nvSpPr>
        <p:spPr bwMode="auto">
          <a:xfrm>
            <a:off x="4786359" y="6066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330B244-12E3-CF02-6CFD-6ED227BC5C6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8936" y="5636942"/>
            <a:ext cx="245726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566181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127AD4-94AE-25AB-9A1C-486D046D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04"/>
            <a:ext cx="12436475" cy="65187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B39170-BF92-5D93-CDE0-F4136E127CD5}"/>
              </a:ext>
            </a:extLst>
          </p:cNvPr>
          <p:cNvSpPr/>
          <p:nvPr/>
        </p:nvSpPr>
        <p:spPr bwMode="auto">
          <a:xfrm>
            <a:off x="7089876" y="1606307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AA61BAD-A4FF-FF6E-2235-4C2B1EFB4270}"/>
              </a:ext>
            </a:extLst>
          </p:cNvPr>
          <p:cNvSpPr/>
          <p:nvPr/>
        </p:nvSpPr>
        <p:spPr bwMode="auto">
          <a:xfrm>
            <a:off x="4795503" y="6240673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2EF6C59-FD92-9662-6BE9-6C7C65D0EA7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660668" y="3638978"/>
            <a:ext cx="2284838" cy="291855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1771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C967CE-8A0E-A2B4-738E-4DDE7115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370"/>
            <a:ext cx="12436475" cy="61057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D76ABB-8EFF-637E-64A6-8D2E98033471}"/>
              </a:ext>
            </a:extLst>
          </p:cNvPr>
          <p:cNvSpPr/>
          <p:nvPr/>
        </p:nvSpPr>
        <p:spPr bwMode="auto">
          <a:xfrm>
            <a:off x="4795503" y="603036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068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1324</Words>
  <Application>Microsoft Office PowerPoint</Application>
  <PresentationFormat>ユーザー設定</PresentationFormat>
  <Paragraphs>586</Paragraphs>
  <Slides>503</Slides>
  <Notes>4</Notes>
  <HiddenSlides>43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503</vt:i4>
      </vt:variant>
    </vt:vector>
  </HeadingPairs>
  <TitlesOfParts>
    <vt:vector size="512" baseType="lpstr">
      <vt:lpstr>-apple-system</vt:lpstr>
      <vt:lpstr>Yu Gothic UI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不要</vt:lpstr>
      <vt:lpstr>不要</vt:lpstr>
      <vt:lpstr>不要</vt:lpstr>
      <vt:lpstr>不要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2022-05-11T03:04:38Z</dcterms:modified>
</cp:coreProperties>
</file>